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7" r:id="rId1"/>
  </p:sldMasterIdLst>
  <p:notesMasterIdLst>
    <p:notesMasterId r:id="rId29"/>
  </p:notesMasterIdLst>
  <p:sldIdLst>
    <p:sldId id="258" r:id="rId2"/>
    <p:sldId id="464" r:id="rId3"/>
    <p:sldId id="2338" r:id="rId4"/>
    <p:sldId id="1214" r:id="rId5"/>
    <p:sldId id="2340" r:id="rId6"/>
    <p:sldId id="2337" r:id="rId7"/>
    <p:sldId id="781" r:id="rId8"/>
    <p:sldId id="1162" r:id="rId9"/>
    <p:sldId id="792" r:id="rId10"/>
    <p:sldId id="1157" r:id="rId11"/>
    <p:sldId id="1158" r:id="rId12"/>
    <p:sldId id="774" r:id="rId13"/>
    <p:sldId id="775" r:id="rId14"/>
    <p:sldId id="1202" r:id="rId15"/>
    <p:sldId id="776" r:id="rId16"/>
    <p:sldId id="777" r:id="rId17"/>
    <p:sldId id="1161" r:id="rId18"/>
    <p:sldId id="1212" r:id="rId19"/>
    <p:sldId id="1198" r:id="rId20"/>
    <p:sldId id="1170" r:id="rId21"/>
    <p:sldId id="2339" r:id="rId22"/>
    <p:sldId id="1211" r:id="rId23"/>
    <p:sldId id="1166" r:id="rId24"/>
    <p:sldId id="1210" r:id="rId25"/>
    <p:sldId id="746" r:id="rId26"/>
    <p:sldId id="1201" r:id="rId27"/>
    <p:sldId id="483" r:id="rId28"/>
  </p:sldIdLst>
  <p:sldSz cx="9144000" cy="6858000" type="screen4x3"/>
  <p:notesSz cx="6858000" cy="9144000"/>
  <p:custDataLst>
    <p:tags r:id="rId30"/>
  </p:custDataLst>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34" autoAdjust="0"/>
    <p:restoredTop sz="95462" autoAdjust="0"/>
  </p:normalViewPr>
  <p:slideViewPr>
    <p:cSldViewPr>
      <p:cViewPr varScale="1">
        <p:scale>
          <a:sx n="106" d="100"/>
          <a:sy n="106" d="100"/>
        </p:scale>
        <p:origin x="1764" y="114"/>
      </p:cViewPr>
      <p:guideLst>
        <p:guide orient="horz" pos="2160"/>
        <p:guide pos="2880"/>
      </p:guideLst>
    </p:cSldViewPr>
  </p:slideViewPr>
  <p:notesTextViewPr>
    <p:cViewPr>
      <p:scale>
        <a:sx n="3" d="2"/>
        <a:sy n="3" d="2"/>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ags" Target="tags/tag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32DBE9F-78DF-4AD3-865C-4C5BB945BEAC}" type="datetimeFigureOut">
              <a:rPr lang="de-DE" smtClean="0"/>
              <a:pPr/>
              <a:t>26.02.2024</a:t>
            </a:fld>
            <a:endParaRPr lang="de-DE"/>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F7E7737-D610-4223-B2DE-9DA5D405C114}" type="slidenum">
              <a:rPr lang="de-DE" smtClean="0"/>
              <a:pPr/>
              <a:t>‹#›</a:t>
            </a:fld>
            <a:endParaRPr lang="de-DE"/>
          </a:p>
        </p:txBody>
      </p:sp>
    </p:spTree>
    <p:extLst>
      <p:ext uri="{BB962C8B-B14F-4D97-AF65-F5344CB8AC3E}">
        <p14:creationId xmlns:p14="http://schemas.microsoft.com/office/powerpoint/2010/main" val="6587390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Cover">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fld id="{3BC3EA51-E420-4D19-99E8-F8FFA0D2C1C3}" type="datetime1">
              <a:rPr lang="de-DE" smtClean="0"/>
              <a:pPr/>
              <a:t>26.02.2024</a:t>
            </a:fld>
            <a:endParaRPr lang="de-DE"/>
          </a:p>
        </p:txBody>
      </p:sp>
      <p:sp>
        <p:nvSpPr>
          <p:cNvPr id="5" name="Fußzeilenplatzhalter 4"/>
          <p:cNvSpPr>
            <a:spLocks noGrp="1"/>
          </p:cNvSpPr>
          <p:nvPr>
            <p:ph type="ftr" sz="quarter" idx="11"/>
          </p:nvPr>
        </p:nvSpPr>
        <p:spPr>
          <a:xfrm>
            <a:off x="2457449" y="6356350"/>
            <a:ext cx="4229894" cy="365125"/>
          </a:xfrm>
          <a:prstGeom prst="rect">
            <a:avLst/>
          </a:prstGeom>
        </p:spPr>
        <p:txBody>
          <a:bodyPr/>
          <a:lstStyle/>
          <a:p>
            <a:br>
              <a:rPr lang="de-DE" dirty="0"/>
            </a:br>
            <a:r>
              <a:rPr lang="de-DE" dirty="0"/>
              <a:t>Girling &amp; Hughes Associates</a:t>
            </a:r>
          </a:p>
          <a:p>
            <a:endParaRPr lang="de-DE" dirty="0"/>
          </a:p>
        </p:txBody>
      </p:sp>
      <p:sp>
        <p:nvSpPr>
          <p:cNvPr id="6" name="Foliennummernplatzhalter 5"/>
          <p:cNvSpPr>
            <a:spLocks noGrp="1"/>
          </p:cNvSpPr>
          <p:nvPr>
            <p:ph type="sldNum" sz="quarter" idx="12"/>
          </p:nvPr>
        </p:nvSpPr>
        <p:spPr/>
        <p:txBody>
          <a:bodyPr/>
          <a:lstStyle/>
          <a:p>
            <a:fld id="{7B629115-41C2-4A24-AEA4-04528845F6C7}" type="slidenum">
              <a:rPr lang="de-DE" smtClean="0"/>
              <a:pPr/>
              <a:t>‹#›</a:t>
            </a:fld>
            <a:endParaRPr lang="de-DE"/>
          </a:p>
        </p:txBody>
      </p:sp>
      <p:pic>
        <p:nvPicPr>
          <p:cNvPr id="7" name="Picture 3" descr="\\NAS\CH_Produktion\05_Vorlagen_und_Designs\zur_Veröffentlichung\Nach Thema\Netzwerk\T0212.jpg"/>
          <p:cNvPicPr>
            <a:picLocks noChangeArrowheads="1"/>
          </p:cNvPicPr>
          <p:nvPr userDrawn="1"/>
        </p:nvPicPr>
        <p:blipFill>
          <a:blip r:embed="rId2" cstate="print">
            <a:duotone>
              <a:prstClr val="black"/>
              <a:schemeClr val="accent1">
                <a:tint val="45000"/>
                <a:satMod val="400000"/>
              </a:schemeClr>
            </a:duotone>
          </a:blip>
          <a:srcRect t="12824" r="26209" b="34935"/>
          <a:stretch>
            <a:fillRect/>
          </a:stretch>
        </p:blipFill>
        <p:spPr bwMode="auto">
          <a:xfrm>
            <a:off x="0" y="-1"/>
            <a:ext cx="9144000" cy="4293097"/>
          </a:xfrm>
          <a:prstGeom prst="rect">
            <a:avLst/>
          </a:prstGeom>
          <a:noFill/>
        </p:spPr>
      </p:pic>
      <p:sp>
        <p:nvSpPr>
          <p:cNvPr id="8" name="Freihandform 7"/>
          <p:cNvSpPr/>
          <p:nvPr userDrawn="1"/>
        </p:nvSpPr>
        <p:spPr bwMode="auto">
          <a:xfrm flipH="1">
            <a:off x="-5751" y="3433214"/>
            <a:ext cx="9155501" cy="3424787"/>
          </a:xfrm>
          <a:custGeom>
            <a:avLst/>
            <a:gdLst>
              <a:gd name="connsiteX0" fmla="*/ 17252 w 9144000"/>
              <a:gd name="connsiteY0" fmla="*/ 2976113 h 2993366"/>
              <a:gd name="connsiteX1" fmla="*/ 0 w 9144000"/>
              <a:gd name="connsiteY1" fmla="*/ 0 h 2993366"/>
              <a:gd name="connsiteX2" fmla="*/ 9144000 w 9144000"/>
              <a:gd name="connsiteY2" fmla="*/ 0 h 2993366"/>
              <a:gd name="connsiteX3" fmla="*/ 9144000 w 9144000"/>
              <a:gd name="connsiteY3" fmla="*/ 2993366 h 2993366"/>
              <a:gd name="connsiteX4" fmla="*/ 17252 w 9144000"/>
              <a:gd name="connsiteY4" fmla="*/ 2976113 h 2993366"/>
              <a:gd name="connsiteX0" fmla="*/ 17252 w 9144000"/>
              <a:gd name="connsiteY0" fmla="*/ 3475007 h 3492260"/>
              <a:gd name="connsiteX1" fmla="*/ 0 w 9144000"/>
              <a:gd name="connsiteY1" fmla="*/ 498894 h 3492260"/>
              <a:gd name="connsiteX2" fmla="*/ 9144000 w 9144000"/>
              <a:gd name="connsiteY2" fmla="*/ 498894 h 3492260"/>
              <a:gd name="connsiteX3" fmla="*/ 9144000 w 9144000"/>
              <a:gd name="connsiteY3" fmla="*/ 3492260 h 3492260"/>
              <a:gd name="connsiteX4" fmla="*/ 17252 w 9144000"/>
              <a:gd name="connsiteY4" fmla="*/ 3475007 h 3492260"/>
              <a:gd name="connsiteX0" fmla="*/ 656328 w 9144000"/>
              <a:gd name="connsiteY0" fmla="*/ 3078191 h 3492260"/>
              <a:gd name="connsiteX1" fmla="*/ 0 w 9144000"/>
              <a:gd name="connsiteY1" fmla="*/ 498894 h 3492260"/>
              <a:gd name="connsiteX2" fmla="*/ 9144000 w 9144000"/>
              <a:gd name="connsiteY2" fmla="*/ 498894 h 3492260"/>
              <a:gd name="connsiteX3" fmla="*/ 9144000 w 9144000"/>
              <a:gd name="connsiteY3" fmla="*/ 3492260 h 3492260"/>
              <a:gd name="connsiteX4" fmla="*/ 656328 w 9144000"/>
              <a:gd name="connsiteY4" fmla="*/ 3078191 h 3492260"/>
              <a:gd name="connsiteX0" fmla="*/ 8626 w 9144000"/>
              <a:gd name="connsiteY0" fmla="*/ 3492260 h 3492260"/>
              <a:gd name="connsiteX1" fmla="*/ 0 w 9144000"/>
              <a:gd name="connsiteY1" fmla="*/ 498894 h 3492260"/>
              <a:gd name="connsiteX2" fmla="*/ 9144000 w 9144000"/>
              <a:gd name="connsiteY2" fmla="*/ 498894 h 3492260"/>
              <a:gd name="connsiteX3" fmla="*/ 9144000 w 9144000"/>
              <a:gd name="connsiteY3" fmla="*/ 3492260 h 3492260"/>
              <a:gd name="connsiteX4" fmla="*/ 8626 w 9144000"/>
              <a:gd name="connsiteY4" fmla="*/ 3492260 h 3492260"/>
              <a:gd name="connsiteX0" fmla="*/ 8626 w 9144000"/>
              <a:gd name="connsiteY0" fmla="*/ 3492260 h 3492260"/>
              <a:gd name="connsiteX1" fmla="*/ 0 w 9144000"/>
              <a:gd name="connsiteY1" fmla="*/ 498894 h 3492260"/>
              <a:gd name="connsiteX2" fmla="*/ 9144000 w 9144000"/>
              <a:gd name="connsiteY2" fmla="*/ 498894 h 3492260"/>
              <a:gd name="connsiteX3" fmla="*/ 8512546 w 9144000"/>
              <a:gd name="connsiteY3" fmla="*/ 2941045 h 3492260"/>
              <a:gd name="connsiteX4" fmla="*/ 8626 w 9144000"/>
              <a:gd name="connsiteY4" fmla="*/ 3492260 h 3492260"/>
              <a:gd name="connsiteX0" fmla="*/ 8626 w 9152626"/>
              <a:gd name="connsiteY0" fmla="*/ 3492260 h 3492260"/>
              <a:gd name="connsiteX1" fmla="*/ 0 w 9152626"/>
              <a:gd name="connsiteY1" fmla="*/ 498894 h 3492260"/>
              <a:gd name="connsiteX2" fmla="*/ 9144000 w 9152626"/>
              <a:gd name="connsiteY2" fmla="*/ 498894 h 3492260"/>
              <a:gd name="connsiteX3" fmla="*/ 9152626 w 9152626"/>
              <a:gd name="connsiteY3" fmla="*/ 3492260 h 3492260"/>
              <a:gd name="connsiteX4" fmla="*/ 8626 w 9152626"/>
              <a:gd name="connsiteY4" fmla="*/ 3492260 h 3492260"/>
              <a:gd name="connsiteX0" fmla="*/ 8626 w 9152626"/>
              <a:gd name="connsiteY0" fmla="*/ 3489385 h 3489385"/>
              <a:gd name="connsiteX1" fmla="*/ 0 w 9152626"/>
              <a:gd name="connsiteY1" fmla="*/ 496019 h 3489385"/>
              <a:gd name="connsiteX2" fmla="*/ 9144000 w 9152626"/>
              <a:gd name="connsiteY2" fmla="*/ 496019 h 3489385"/>
              <a:gd name="connsiteX3" fmla="*/ 9152626 w 9152626"/>
              <a:gd name="connsiteY3" fmla="*/ 3489385 h 3489385"/>
              <a:gd name="connsiteX4" fmla="*/ 8626 w 9152626"/>
              <a:gd name="connsiteY4" fmla="*/ 3489385 h 3489385"/>
              <a:gd name="connsiteX0" fmla="*/ 8626 w 9152626"/>
              <a:gd name="connsiteY0" fmla="*/ 2993366 h 2993366"/>
              <a:gd name="connsiteX1" fmla="*/ 0 w 9152626"/>
              <a:gd name="connsiteY1" fmla="*/ 0 h 2993366"/>
              <a:gd name="connsiteX2" fmla="*/ 9144000 w 9152626"/>
              <a:gd name="connsiteY2" fmla="*/ 0 h 2993366"/>
              <a:gd name="connsiteX3" fmla="*/ 9152626 w 9152626"/>
              <a:gd name="connsiteY3" fmla="*/ 2993366 h 2993366"/>
              <a:gd name="connsiteX4" fmla="*/ 8626 w 9152626"/>
              <a:gd name="connsiteY4" fmla="*/ 2993366 h 2993366"/>
              <a:gd name="connsiteX0" fmla="*/ 8626 w 9152626"/>
              <a:gd name="connsiteY0" fmla="*/ 2993366 h 2993366"/>
              <a:gd name="connsiteX1" fmla="*/ 0 w 9152626"/>
              <a:gd name="connsiteY1" fmla="*/ 0 h 2993366"/>
              <a:gd name="connsiteX2" fmla="*/ 9144000 w 9152626"/>
              <a:gd name="connsiteY2" fmla="*/ 0 h 2993366"/>
              <a:gd name="connsiteX3" fmla="*/ 9152626 w 9152626"/>
              <a:gd name="connsiteY3" fmla="*/ 2993366 h 2993366"/>
              <a:gd name="connsiteX4" fmla="*/ 8626 w 9152626"/>
              <a:gd name="connsiteY4" fmla="*/ 2993366 h 2993366"/>
              <a:gd name="connsiteX0" fmla="*/ 8626 w 9152626"/>
              <a:gd name="connsiteY0" fmla="*/ 2993366 h 2993366"/>
              <a:gd name="connsiteX1" fmla="*/ 0 w 9152626"/>
              <a:gd name="connsiteY1" fmla="*/ 0 h 2993366"/>
              <a:gd name="connsiteX2" fmla="*/ 9144000 w 9152626"/>
              <a:gd name="connsiteY2" fmla="*/ 0 h 2993366"/>
              <a:gd name="connsiteX3" fmla="*/ 9152626 w 9152626"/>
              <a:gd name="connsiteY3" fmla="*/ 2993366 h 2993366"/>
              <a:gd name="connsiteX4" fmla="*/ 8626 w 9152626"/>
              <a:gd name="connsiteY4" fmla="*/ 2993366 h 2993366"/>
              <a:gd name="connsiteX0" fmla="*/ 8626 w 9152626"/>
              <a:gd name="connsiteY0" fmla="*/ 2993366 h 2993366"/>
              <a:gd name="connsiteX1" fmla="*/ 0 w 9152626"/>
              <a:gd name="connsiteY1" fmla="*/ 0 h 2993366"/>
              <a:gd name="connsiteX2" fmla="*/ 9144000 w 9152626"/>
              <a:gd name="connsiteY2" fmla="*/ 0 h 2993366"/>
              <a:gd name="connsiteX3" fmla="*/ 9152626 w 9152626"/>
              <a:gd name="connsiteY3" fmla="*/ 2993366 h 2993366"/>
              <a:gd name="connsiteX4" fmla="*/ 8626 w 9152626"/>
              <a:gd name="connsiteY4" fmla="*/ 2993366 h 2993366"/>
              <a:gd name="connsiteX0" fmla="*/ 8626 w 9152626"/>
              <a:gd name="connsiteY0" fmla="*/ 2993366 h 2993366"/>
              <a:gd name="connsiteX1" fmla="*/ 0 w 9152626"/>
              <a:gd name="connsiteY1" fmla="*/ 0 h 2993366"/>
              <a:gd name="connsiteX2" fmla="*/ 9144000 w 9152626"/>
              <a:gd name="connsiteY2" fmla="*/ 0 h 2993366"/>
              <a:gd name="connsiteX3" fmla="*/ 9152626 w 9152626"/>
              <a:gd name="connsiteY3" fmla="*/ 2993366 h 2993366"/>
              <a:gd name="connsiteX4" fmla="*/ 8626 w 9152626"/>
              <a:gd name="connsiteY4" fmla="*/ 2993366 h 2993366"/>
              <a:gd name="connsiteX0" fmla="*/ 8626 w 9155501"/>
              <a:gd name="connsiteY0" fmla="*/ 3424787 h 3424787"/>
              <a:gd name="connsiteX1" fmla="*/ 0 w 9155501"/>
              <a:gd name="connsiteY1" fmla="*/ 431421 h 3424787"/>
              <a:gd name="connsiteX2" fmla="*/ 9152626 w 9155501"/>
              <a:gd name="connsiteY2" fmla="*/ 0 h 3424787"/>
              <a:gd name="connsiteX3" fmla="*/ 9152626 w 9155501"/>
              <a:gd name="connsiteY3" fmla="*/ 3424787 h 3424787"/>
              <a:gd name="connsiteX4" fmla="*/ 8626 w 9155501"/>
              <a:gd name="connsiteY4" fmla="*/ 3424787 h 3424787"/>
              <a:gd name="connsiteX0" fmla="*/ 8626 w 9155501"/>
              <a:gd name="connsiteY0" fmla="*/ 3424787 h 3424787"/>
              <a:gd name="connsiteX1" fmla="*/ 0 w 9155501"/>
              <a:gd name="connsiteY1" fmla="*/ 1 h 3424787"/>
              <a:gd name="connsiteX2" fmla="*/ 9152626 w 9155501"/>
              <a:gd name="connsiteY2" fmla="*/ 0 h 3424787"/>
              <a:gd name="connsiteX3" fmla="*/ 9152626 w 9155501"/>
              <a:gd name="connsiteY3" fmla="*/ 3424787 h 3424787"/>
              <a:gd name="connsiteX4" fmla="*/ 8626 w 9155501"/>
              <a:gd name="connsiteY4" fmla="*/ 3424787 h 3424787"/>
              <a:gd name="connsiteX0" fmla="*/ 8626 w 9155501"/>
              <a:gd name="connsiteY0" fmla="*/ 3424787 h 3424787"/>
              <a:gd name="connsiteX1" fmla="*/ 0 w 9155501"/>
              <a:gd name="connsiteY1" fmla="*/ 1 h 3424787"/>
              <a:gd name="connsiteX2" fmla="*/ 9152626 w 9155501"/>
              <a:gd name="connsiteY2" fmla="*/ 0 h 3424787"/>
              <a:gd name="connsiteX3" fmla="*/ 9152626 w 9155501"/>
              <a:gd name="connsiteY3" fmla="*/ 3424787 h 3424787"/>
              <a:gd name="connsiteX4" fmla="*/ 8626 w 9155501"/>
              <a:gd name="connsiteY4" fmla="*/ 3424787 h 3424787"/>
              <a:gd name="connsiteX0" fmla="*/ 8626 w 9155501"/>
              <a:gd name="connsiteY0" fmla="*/ 3424787 h 3424787"/>
              <a:gd name="connsiteX1" fmla="*/ 0 w 9155501"/>
              <a:gd name="connsiteY1" fmla="*/ 1 h 3424787"/>
              <a:gd name="connsiteX2" fmla="*/ 9152626 w 9155501"/>
              <a:gd name="connsiteY2" fmla="*/ 0 h 3424787"/>
              <a:gd name="connsiteX3" fmla="*/ 9152626 w 9155501"/>
              <a:gd name="connsiteY3" fmla="*/ 3424787 h 3424787"/>
              <a:gd name="connsiteX4" fmla="*/ 8626 w 9155501"/>
              <a:gd name="connsiteY4" fmla="*/ 3424787 h 34247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5501" h="3424787">
                <a:moveTo>
                  <a:pt x="8626" y="3424787"/>
                </a:moveTo>
                <a:cubicBezTo>
                  <a:pt x="5751" y="2426998"/>
                  <a:pt x="2875" y="997790"/>
                  <a:pt x="0" y="1"/>
                </a:cubicBezTo>
                <a:cubicBezTo>
                  <a:pt x="2233582" y="858921"/>
                  <a:pt x="7175437" y="896128"/>
                  <a:pt x="9152626" y="0"/>
                </a:cubicBezTo>
                <a:cubicBezTo>
                  <a:pt x="9155501" y="997789"/>
                  <a:pt x="9149751" y="2426998"/>
                  <a:pt x="9152626" y="3424787"/>
                </a:cubicBezTo>
                <a:lnTo>
                  <a:pt x="8626" y="3424787"/>
                </a:lnTo>
                <a:close/>
              </a:path>
            </a:pathLst>
          </a:custGeom>
          <a:gradFill flip="none" rotWithShape="1">
            <a:gsLst>
              <a:gs pos="0">
                <a:schemeClr val="bg1">
                  <a:lumMod val="95000"/>
                </a:schemeClr>
              </a:gs>
              <a:gs pos="64000">
                <a:srgbClr val="FFFFFF">
                  <a:shade val="100000"/>
                  <a:satMod val="115000"/>
                </a:srgbClr>
              </a:gs>
            </a:gsLst>
            <a:lin ang="10800000" scaled="1"/>
            <a:tileRect/>
          </a:gradFill>
          <a:ln w="12700">
            <a:noFill/>
            <a:round/>
            <a:headEnd/>
            <a:tailEnd/>
          </a:ln>
          <a:effectLst>
            <a:innerShdw blurRad="190500" dist="25400" dir="16200000">
              <a:prstClr val="black">
                <a:alpha val="50000"/>
              </a:prstClr>
            </a:innerShdw>
          </a:effectLst>
        </p:spPr>
        <p:txBody>
          <a:bodyPr rtlCol="0" anchor="ct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algn="ctr" defTabSz="914400" rtl="0" eaLnBrk="1" latinLnBrk="0" hangingPunct="1"/>
            <a:endParaRPr lang="en-US" sz="1800" kern="1200" dirty="0">
              <a:solidFill>
                <a:schemeClr val="tx1"/>
              </a:solidFill>
              <a:latin typeface="+mn-lt"/>
              <a:ea typeface="+mn-ea"/>
              <a:cs typeface="+mn-cs"/>
            </a:endParaRPr>
          </a:p>
        </p:txBody>
      </p:sp>
      <p:sp>
        <p:nvSpPr>
          <p:cNvPr id="9" name="Titel 1"/>
          <p:cNvSpPr txBox="1">
            <a:spLocks/>
          </p:cNvSpPr>
          <p:nvPr userDrawn="1"/>
        </p:nvSpPr>
        <p:spPr>
          <a:xfrm>
            <a:off x="647702" y="1268760"/>
            <a:ext cx="6876626" cy="677108"/>
          </a:xfrm>
          <a:prstGeom prst="rect">
            <a:avLst/>
          </a:prstGeom>
          <a:ln>
            <a:noFill/>
          </a:ln>
        </p:spPr>
        <p:txBody>
          <a:bodyPr lIns="0" tIns="0" rIns="0" bIns="0" anchor="t" anchorCtr="0">
            <a:noAutofit/>
          </a:bodyPr>
          <a:lstStyle>
            <a:lvl1pPr>
              <a:lnSpc>
                <a:spcPct val="90000"/>
              </a:lnSpc>
              <a:defRPr sz="4400">
                <a:solidFill>
                  <a:schemeClr val="tx1"/>
                </a:solidFill>
              </a:defRPr>
            </a:lvl1pPr>
          </a:lstStyle>
          <a:p>
            <a:pPr lvl="0">
              <a:spcBef>
                <a:spcPct val="0"/>
              </a:spcBef>
            </a:pPr>
            <a:r>
              <a:rPr lang="en-US" b="1" dirty="0">
                <a:solidFill>
                  <a:schemeClr val="bg1"/>
                </a:solidFill>
                <a:latin typeface="+mj-lt"/>
                <a:ea typeface="+mj-ea"/>
                <a:cs typeface="+mj-cs"/>
              </a:rPr>
              <a:t>Title of your presentation</a:t>
            </a:r>
            <a:endParaRPr kumimoji="0" lang="en-US" sz="4400" b="1" i="0" u="none" strike="noStrike" kern="1200" cap="none" spc="0" normalizeH="0" baseline="0" dirty="0">
              <a:ln>
                <a:noFill/>
              </a:ln>
              <a:solidFill>
                <a:schemeClr val="bg1"/>
              </a:solidFill>
              <a:effectLst/>
              <a:uLnTx/>
              <a:uFillTx/>
              <a:latin typeface="+mj-lt"/>
              <a:ea typeface="+mj-ea"/>
              <a:cs typeface="+mj-cs"/>
            </a:endParaRPr>
          </a:p>
        </p:txBody>
      </p:sp>
      <p:sp>
        <p:nvSpPr>
          <p:cNvPr id="10" name="Untertitel 2"/>
          <p:cNvSpPr txBox="1">
            <a:spLocks/>
          </p:cNvSpPr>
          <p:nvPr userDrawn="1"/>
        </p:nvSpPr>
        <p:spPr>
          <a:xfrm>
            <a:off x="647702" y="1812860"/>
            <a:ext cx="7856218" cy="938296"/>
          </a:xfrm>
          <a:prstGeom prst="rect">
            <a:avLst/>
          </a:prstGeom>
        </p:spPr>
        <p:txBody>
          <a:bodyPr lIns="0" tIns="0" rIns="0" bIns="0">
            <a:noAutofit/>
          </a:bodyPr>
          <a:lstStyle>
            <a:lvl1pPr marL="0" indent="0" algn="l">
              <a:lnSpc>
                <a:spcPct val="125000"/>
              </a:lnSpc>
              <a:buNone/>
              <a:defRPr sz="2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spcBef>
                <a:spcPct val="20000"/>
              </a:spcBef>
            </a:pPr>
            <a:r>
              <a:rPr lang="en-US" dirty="0">
                <a:solidFill>
                  <a:schemeClr val="bg1"/>
                </a:solidFill>
              </a:rPr>
              <a:t>Subtitle, Author or Date</a:t>
            </a:r>
          </a:p>
        </p:txBody>
      </p:sp>
      <p:pic>
        <p:nvPicPr>
          <p:cNvPr id="11" name="Picture 10" descr="GHA Logo sm.jpg"/>
          <p:cNvPicPr>
            <a:picLocks noChangeAspect="1"/>
          </p:cNvPicPr>
          <p:nvPr userDrawn="1"/>
        </p:nvPicPr>
        <p:blipFill>
          <a:blip r:embed="rId3" cstate="print">
            <a:clrChange>
              <a:clrFrom>
                <a:srgbClr val="FDFDFD"/>
              </a:clrFrom>
              <a:clrTo>
                <a:srgbClr val="FDFDFD">
                  <a:alpha val="0"/>
                </a:srgbClr>
              </a:clrTo>
            </a:clrChange>
          </a:blip>
          <a:stretch>
            <a:fillRect/>
          </a:stretch>
        </p:blipFill>
        <p:spPr>
          <a:xfrm>
            <a:off x="2699792" y="5157192"/>
            <a:ext cx="3646297" cy="1372785"/>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with subhead">
    <p:spTree>
      <p:nvGrpSpPr>
        <p:cNvPr id="1" name=""/>
        <p:cNvGrpSpPr/>
        <p:nvPr/>
      </p:nvGrpSpPr>
      <p:grpSpPr>
        <a:xfrm>
          <a:off x="0" y="0"/>
          <a:ext cx="0" cy="0"/>
          <a:chOff x="0" y="0"/>
          <a:chExt cx="0" cy="0"/>
        </a:xfrm>
      </p:grpSpPr>
      <p:sp>
        <p:nvSpPr>
          <p:cNvPr id="9" name="Textplatzhalter 7"/>
          <p:cNvSpPr>
            <a:spLocks noGrp="1"/>
          </p:cNvSpPr>
          <p:nvPr>
            <p:ph type="body" sz="quarter" idx="13"/>
          </p:nvPr>
        </p:nvSpPr>
        <p:spPr>
          <a:xfrm>
            <a:off x="539552" y="854994"/>
            <a:ext cx="8280598" cy="336244"/>
          </a:xfrm>
        </p:spPr>
        <p:txBody>
          <a:bodyPr lIns="0" tIns="0" rIns="0" bIns="0" anchor="t" anchorCtr="0">
            <a:noAutofit/>
          </a:bodyPr>
          <a:lstStyle>
            <a:lvl1pPr marL="0" indent="0">
              <a:buNone/>
              <a:defRPr sz="2000"/>
            </a:lvl1pPr>
          </a:lstStyle>
          <a:p>
            <a:pPr lvl="0"/>
            <a:r>
              <a:rPr lang="en-US"/>
              <a:t>Click to edit Master text styles</a:t>
            </a:r>
          </a:p>
        </p:txBody>
      </p:sp>
      <p:sp>
        <p:nvSpPr>
          <p:cNvPr id="12" name="Date Placeholder 11"/>
          <p:cNvSpPr>
            <a:spLocks noGrp="1"/>
          </p:cNvSpPr>
          <p:nvPr>
            <p:ph type="dt" sz="half" idx="15"/>
          </p:nvPr>
        </p:nvSpPr>
        <p:spPr/>
        <p:txBody>
          <a:bodyPr/>
          <a:lstStyle/>
          <a:p>
            <a:fld id="{66D9F1C1-E12E-4E03-9824-26573ACB3050}" type="datetime1">
              <a:rPr lang="de-DE" smtClean="0"/>
              <a:pPr/>
              <a:t>26.02.2024</a:t>
            </a:fld>
            <a:endParaRPr lang="de-DE" dirty="0"/>
          </a:p>
        </p:txBody>
      </p:sp>
      <p:sp>
        <p:nvSpPr>
          <p:cNvPr id="13" name="Slide Number Placeholder 12"/>
          <p:cNvSpPr>
            <a:spLocks noGrp="1"/>
          </p:cNvSpPr>
          <p:nvPr>
            <p:ph type="sldNum" sz="quarter" idx="16"/>
          </p:nvPr>
        </p:nvSpPr>
        <p:spPr/>
        <p:txBody>
          <a:bodyPr/>
          <a:lstStyle>
            <a:lvl1pPr algn="ctr">
              <a:defRPr/>
            </a:lvl1pPr>
          </a:lstStyle>
          <a:p>
            <a:fld id="{7B629115-41C2-4A24-AEA4-04528845F6C7}" type="slidenum">
              <a:rPr lang="de-DE" smtClean="0"/>
              <a:pPr/>
              <a:t>‹#›</a:t>
            </a:fld>
            <a:endParaRPr lang="de-DE" dirty="0"/>
          </a:p>
        </p:txBody>
      </p:sp>
      <p:sp>
        <p:nvSpPr>
          <p:cNvPr id="10" name="Content Placeholder 9"/>
          <p:cNvSpPr>
            <a:spLocks noGrp="1"/>
          </p:cNvSpPr>
          <p:nvPr>
            <p:ph sz="quarter" idx="18"/>
          </p:nvPr>
        </p:nvSpPr>
        <p:spPr>
          <a:xfrm>
            <a:off x="539552" y="1916832"/>
            <a:ext cx="8064896" cy="41044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itle 14"/>
          <p:cNvSpPr>
            <a:spLocks noGrp="1"/>
          </p:cNvSpPr>
          <p:nvPr>
            <p:ph type="title"/>
          </p:nvPr>
        </p:nvSpPr>
        <p:spPr/>
        <p:txBody>
          <a:bodyPr/>
          <a:lstStyle/>
          <a:p>
            <a:r>
              <a:rPr lang="en-US"/>
              <a:t>Click to edit Master title style</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no subhead">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25B8227F-8A0E-4306-B387-AC112BB71D2F}" type="datetime1">
              <a:rPr lang="de-DE" smtClean="0"/>
              <a:pPr/>
              <a:t>26.02.2024</a:t>
            </a:fld>
            <a:endParaRPr lang="de-DE"/>
          </a:p>
        </p:txBody>
      </p:sp>
      <p:sp>
        <p:nvSpPr>
          <p:cNvPr id="4" name="Foliennummernplatzhalter 3"/>
          <p:cNvSpPr>
            <a:spLocks noGrp="1"/>
          </p:cNvSpPr>
          <p:nvPr>
            <p:ph type="sldNum" sz="quarter" idx="12"/>
          </p:nvPr>
        </p:nvSpPr>
        <p:spPr/>
        <p:txBody>
          <a:bodyPr/>
          <a:lstStyle>
            <a:lvl1pPr algn="ctr">
              <a:defRPr/>
            </a:lvl1pPr>
          </a:lstStyle>
          <a:p>
            <a:fld id="{7B629115-41C2-4A24-AEA4-04528845F6C7}" type="slidenum">
              <a:rPr lang="de-DE" smtClean="0"/>
              <a:pPr/>
              <a:t>‹#›</a:t>
            </a:fld>
            <a:endParaRPr lang="de-DE" dirty="0"/>
          </a:p>
        </p:txBody>
      </p:sp>
      <p:sp>
        <p:nvSpPr>
          <p:cNvPr id="5" name="Title 4"/>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3"/>
          </p:nvPr>
        </p:nvSpPr>
        <p:spPr>
          <a:xfrm>
            <a:off x="683568" y="1772816"/>
            <a:ext cx="7992888" cy="3744416"/>
          </a:xfrm>
        </p:spPr>
        <p:txBody>
          <a:bodyPr numCol="1" spc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Section Header">
    <p:bg>
      <p:bgPr>
        <a:gradFill>
          <a:gsLst>
            <a:gs pos="0">
              <a:schemeClr val="bg1">
                <a:lumMod val="95000"/>
              </a:schemeClr>
            </a:gs>
            <a:gs pos="64000">
              <a:srgbClr val="FFFFFF">
                <a:shade val="100000"/>
                <a:satMod val="115000"/>
              </a:srgbClr>
            </a:gs>
          </a:gsLst>
          <a:lin ang="10800000" scaled="1"/>
        </a:gradFill>
        <a:effectLst/>
      </p:bgPr>
    </p:bg>
    <p:spTree>
      <p:nvGrpSpPr>
        <p:cNvPr id="1" name=""/>
        <p:cNvGrpSpPr/>
        <p:nvPr/>
      </p:nvGrpSpPr>
      <p:grpSpPr>
        <a:xfrm>
          <a:off x="0" y="0"/>
          <a:ext cx="0" cy="0"/>
          <a:chOff x="0" y="0"/>
          <a:chExt cx="0" cy="0"/>
        </a:xfrm>
      </p:grpSpPr>
      <p:pic>
        <p:nvPicPr>
          <p:cNvPr id="13" name="Picture 3" descr="\\NAS\CH_Produktion\05_Vorlagen_und_Designs\zur_Veröffentlichung\Nach Thema\Netzwerk\T0212.jpg"/>
          <p:cNvPicPr>
            <a:picLocks noChangeArrowheads="1"/>
          </p:cNvPicPr>
          <p:nvPr userDrawn="1"/>
        </p:nvPicPr>
        <p:blipFill>
          <a:blip r:embed="rId2" cstate="print">
            <a:duotone>
              <a:prstClr val="black"/>
              <a:schemeClr val="accent1">
                <a:tint val="45000"/>
                <a:satMod val="400000"/>
              </a:schemeClr>
            </a:duotone>
          </a:blip>
          <a:srcRect t="12824" r="40499" b="47515"/>
          <a:stretch>
            <a:fillRect/>
          </a:stretch>
        </p:blipFill>
        <p:spPr bwMode="auto">
          <a:xfrm>
            <a:off x="0" y="0"/>
            <a:ext cx="9144000" cy="3717032"/>
          </a:xfrm>
          <a:prstGeom prst="rect">
            <a:avLst/>
          </a:prstGeom>
          <a:noFill/>
        </p:spPr>
      </p:pic>
      <p:sp>
        <p:nvSpPr>
          <p:cNvPr id="2" name="Date Placeholder 1"/>
          <p:cNvSpPr>
            <a:spLocks noGrp="1"/>
          </p:cNvSpPr>
          <p:nvPr>
            <p:ph type="dt" sz="half" idx="10"/>
          </p:nvPr>
        </p:nvSpPr>
        <p:spPr/>
        <p:txBody>
          <a:bodyPr/>
          <a:lstStyle/>
          <a:p>
            <a:fld id="{66D9F1C1-E12E-4E03-9824-26573ACB3050}" type="datetime1">
              <a:rPr lang="de-DE" smtClean="0"/>
              <a:pPr/>
              <a:t>26.02.2024</a:t>
            </a:fld>
            <a:endParaRPr lang="de-DE" dirty="0"/>
          </a:p>
        </p:txBody>
      </p:sp>
      <p:sp>
        <p:nvSpPr>
          <p:cNvPr id="3" name="Slide Number Placeholder 2"/>
          <p:cNvSpPr>
            <a:spLocks noGrp="1"/>
          </p:cNvSpPr>
          <p:nvPr>
            <p:ph type="sldNum" sz="quarter" idx="11"/>
          </p:nvPr>
        </p:nvSpPr>
        <p:spPr/>
        <p:txBody>
          <a:bodyPr/>
          <a:lstStyle>
            <a:lvl1pPr algn="ctr">
              <a:defRPr/>
            </a:lvl1pPr>
          </a:lstStyle>
          <a:p>
            <a:fld id="{7B629115-41C2-4A24-AEA4-04528845F6C7}" type="slidenum">
              <a:rPr lang="de-DE" smtClean="0"/>
              <a:pPr/>
              <a:t>‹#›</a:t>
            </a:fld>
            <a:endParaRPr lang="de-DE" dirty="0"/>
          </a:p>
        </p:txBody>
      </p:sp>
      <p:sp>
        <p:nvSpPr>
          <p:cNvPr id="5" name="Title 4"/>
          <p:cNvSpPr>
            <a:spLocks noGrp="1"/>
          </p:cNvSpPr>
          <p:nvPr>
            <p:ph type="title"/>
          </p:nvPr>
        </p:nvSpPr>
        <p:spPr>
          <a:xfrm>
            <a:off x="539551" y="2554214"/>
            <a:ext cx="8281391" cy="1090810"/>
          </a:xfrm>
        </p:spPr>
        <p:txBody>
          <a:bodyPr/>
          <a:lstStyle>
            <a:lvl1pPr>
              <a:defRPr>
                <a:solidFill>
                  <a:schemeClr val="bg1"/>
                </a:solidFill>
              </a:defRPr>
            </a:lvl1pPr>
          </a:lstStyle>
          <a:p>
            <a:r>
              <a:rPr lang="en-US"/>
              <a:t>Click to edit Master title style</a:t>
            </a:r>
            <a:endParaRPr lang="en-US" dirty="0"/>
          </a:p>
        </p:txBody>
      </p:sp>
      <p:sp>
        <p:nvSpPr>
          <p:cNvPr id="15" name="Textplatzhalter 7"/>
          <p:cNvSpPr>
            <a:spLocks noGrp="1"/>
          </p:cNvSpPr>
          <p:nvPr>
            <p:ph type="body" sz="quarter" idx="13"/>
          </p:nvPr>
        </p:nvSpPr>
        <p:spPr>
          <a:xfrm>
            <a:off x="539552" y="3861048"/>
            <a:ext cx="8280598" cy="336244"/>
          </a:xfrm>
        </p:spPr>
        <p:txBody>
          <a:bodyPr lIns="0" tIns="0" rIns="0" bIns="0" anchor="t" anchorCtr="0">
            <a:noAutofit/>
          </a:bodyPr>
          <a:lstStyle>
            <a:lvl1pPr marL="0" indent="0">
              <a:buNone/>
              <a:defRPr sz="2000"/>
            </a:lvl1pPr>
          </a:lstStyle>
          <a:p>
            <a:pPr lvl="0"/>
            <a:r>
              <a:rPr lang="en-US"/>
              <a:t>Click to edit Master text styles</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1643805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bwMode="auto">
          <a:xfrm>
            <a:off x="0" y="0"/>
            <a:ext cx="9144000" cy="1340768"/>
          </a:xfrm>
          <a:prstGeom prst="rect">
            <a:avLst/>
          </a:prstGeom>
          <a:gradFill>
            <a:gsLst>
              <a:gs pos="0">
                <a:schemeClr val="accent1">
                  <a:tint val="66000"/>
                  <a:satMod val="160000"/>
                </a:schemeClr>
              </a:gs>
              <a:gs pos="24000">
                <a:schemeClr val="accent1">
                  <a:tint val="44500"/>
                  <a:satMod val="160000"/>
                </a:schemeClr>
              </a:gs>
              <a:gs pos="100000">
                <a:schemeClr val="bg1"/>
              </a:gs>
            </a:gsLst>
            <a:lin ang="5400000" scaled="0"/>
          </a:gradFill>
          <a:ln w="12700">
            <a:noFill/>
            <a:round/>
            <a:headEnd/>
            <a:tailEnd/>
          </a:ln>
        </p:spPr>
        <p:txBody>
          <a:bodyPr rtlCol="0" anchor="ctr"/>
          <a:lstStyle/>
          <a:p>
            <a:pPr algn="ctr"/>
            <a:endParaRPr lang="en-US" dirty="0"/>
          </a:p>
        </p:txBody>
      </p:sp>
      <p:sp>
        <p:nvSpPr>
          <p:cNvPr id="3" name="Textplatzhalter 2"/>
          <p:cNvSpPr>
            <a:spLocks noGrp="1"/>
          </p:cNvSpPr>
          <p:nvPr>
            <p:ph type="body" idx="1"/>
          </p:nvPr>
        </p:nvSpPr>
        <p:spPr>
          <a:xfrm>
            <a:off x="539552" y="1554954"/>
            <a:ext cx="8281390" cy="4247359"/>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elplatzhalter 1"/>
          <p:cNvSpPr>
            <a:spLocks noGrp="1"/>
          </p:cNvSpPr>
          <p:nvPr>
            <p:ph type="title"/>
          </p:nvPr>
        </p:nvSpPr>
        <p:spPr>
          <a:xfrm>
            <a:off x="539551" y="-1"/>
            <a:ext cx="8281391" cy="1090810"/>
          </a:xfrm>
          <a:prstGeom prst="rect">
            <a:avLst/>
          </a:prstGeom>
        </p:spPr>
        <p:txBody>
          <a:bodyPr vert="horz" lIns="0" tIns="0" rIns="0" bIns="0" rtlCol="0" anchor="ctr">
            <a:normAutofit/>
          </a:bodyPr>
          <a:lstStyle/>
          <a:p>
            <a:r>
              <a:rPr lang="en-US"/>
              <a:t>Click to edit Master title style</a:t>
            </a:r>
            <a:endParaRPr lang="de-DE" dirty="0"/>
          </a:p>
        </p:txBody>
      </p:sp>
      <p:sp>
        <p:nvSpPr>
          <p:cNvPr id="4" name="Datumsplatzhalter 3"/>
          <p:cNvSpPr>
            <a:spLocks noGrp="1"/>
          </p:cNvSpPr>
          <p:nvPr>
            <p:ph type="dt" sz="half" idx="2"/>
          </p:nvPr>
        </p:nvSpPr>
        <p:spPr>
          <a:xfrm>
            <a:off x="323849"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D9F1C1-E12E-4E03-9824-26573ACB3050}" type="datetime1">
              <a:rPr lang="de-DE" smtClean="0"/>
              <a:pPr/>
              <a:t>26.02.2024</a:t>
            </a:fld>
            <a:endParaRPr lang="de-DE" dirty="0"/>
          </a:p>
        </p:txBody>
      </p:sp>
      <p:sp>
        <p:nvSpPr>
          <p:cNvPr id="6" name="Foliennummernplatzhalter 5"/>
          <p:cNvSpPr>
            <a:spLocks noGrp="1"/>
          </p:cNvSpPr>
          <p:nvPr>
            <p:ph type="sldNum" sz="quarter" idx="4"/>
          </p:nvPr>
        </p:nvSpPr>
        <p:spPr>
          <a:xfrm>
            <a:off x="3491880" y="6381328"/>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lgn="ctr"/>
            <a:fld id="{7B629115-41C2-4A24-AEA4-04528845F6C7}" type="slidenum">
              <a:rPr lang="de-DE" smtClean="0"/>
              <a:pPr algn="ctr"/>
              <a:t>‹#›</a:t>
            </a:fld>
            <a:endParaRPr lang="de-DE" dirty="0"/>
          </a:p>
        </p:txBody>
      </p:sp>
      <p:pic>
        <p:nvPicPr>
          <p:cNvPr id="8" name="Picture 7" descr="GHA ID Stamp sm.jpg"/>
          <p:cNvPicPr>
            <a:picLocks noChangeAspect="1"/>
          </p:cNvPicPr>
          <p:nvPr/>
        </p:nvPicPr>
        <p:blipFill>
          <a:blip r:embed="rId7" cstate="print">
            <a:clrChange>
              <a:clrFrom>
                <a:srgbClr val="FDFDFD"/>
              </a:clrFrom>
              <a:clrTo>
                <a:srgbClr val="FDFDFD">
                  <a:alpha val="0"/>
                </a:srgbClr>
              </a:clrTo>
            </a:clrChange>
          </a:blip>
          <a:srcRect l="12864" r="22380" b="12344"/>
          <a:stretch>
            <a:fillRect/>
          </a:stretch>
        </p:blipFill>
        <p:spPr>
          <a:xfrm>
            <a:off x="7956376" y="5832648"/>
            <a:ext cx="936104" cy="908720"/>
          </a:xfrm>
          <a:prstGeom prst="rect">
            <a:avLst/>
          </a:prstGeom>
        </p:spPr>
      </p:pic>
    </p:spTree>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3" r:id="rId5"/>
  </p:sldLayoutIdLst>
  <p:hf hdr="0"/>
  <p:txStyles>
    <p:titleStyle>
      <a:lvl1pPr marL="0" indent="0" algn="l" defTabSz="914400" rtl="0" eaLnBrk="1" latinLnBrk="0" hangingPunct="1">
        <a:spcBef>
          <a:spcPct val="0"/>
        </a:spcBef>
        <a:buNone/>
        <a:tabLst>
          <a:tab pos="0" algn="l"/>
        </a:tabLst>
        <a:defRPr sz="3000" b="1" kern="1200">
          <a:solidFill>
            <a:srgbClr val="002060"/>
          </a:solidFill>
          <a:latin typeface="+mj-lt"/>
          <a:ea typeface="+mj-ea"/>
          <a:cs typeface="+mj-cs"/>
        </a:defRPr>
      </a:lvl1pPr>
    </p:titleStyle>
    <p:bodyStyle>
      <a:lvl1pPr marL="176213" indent="-176213" algn="l" defTabSz="914400" rtl="0" eaLnBrk="1" latinLnBrk="0" hangingPunct="1">
        <a:spcBef>
          <a:spcPct val="20000"/>
        </a:spcBef>
        <a:buFont typeface="Wingdings" pitchFamily="2" charset="2"/>
        <a:buChar char="§"/>
        <a:defRPr sz="1800" kern="1200">
          <a:solidFill>
            <a:srgbClr val="002060"/>
          </a:solidFill>
          <a:latin typeface="+mn-lt"/>
          <a:ea typeface="+mn-ea"/>
          <a:cs typeface="+mn-cs"/>
        </a:defRPr>
      </a:lvl1pPr>
      <a:lvl2pPr marL="360363" indent="-184150" algn="l" defTabSz="914400" rtl="0" eaLnBrk="1" latinLnBrk="0" hangingPunct="1">
        <a:spcBef>
          <a:spcPct val="20000"/>
        </a:spcBef>
        <a:buFont typeface="Symbol" pitchFamily="18" charset="2"/>
        <a:buChar char="-"/>
        <a:defRPr sz="1800" kern="1200">
          <a:solidFill>
            <a:srgbClr val="002060"/>
          </a:solidFill>
          <a:latin typeface="+mn-lt"/>
          <a:ea typeface="+mn-ea"/>
          <a:cs typeface="+mn-cs"/>
        </a:defRPr>
      </a:lvl2pPr>
      <a:lvl3pPr marL="536575" indent="-176213" algn="l" defTabSz="914400" rtl="0" eaLnBrk="1" latinLnBrk="0" hangingPunct="1">
        <a:spcBef>
          <a:spcPct val="20000"/>
        </a:spcBef>
        <a:buFont typeface="Wingdings" pitchFamily="2" charset="2"/>
        <a:buChar char="§"/>
        <a:defRPr sz="1800" kern="1200">
          <a:solidFill>
            <a:srgbClr val="002060"/>
          </a:solidFill>
          <a:latin typeface="+mn-lt"/>
          <a:ea typeface="+mn-ea"/>
          <a:cs typeface="+mn-cs"/>
        </a:defRPr>
      </a:lvl3pPr>
      <a:lvl4pPr marL="720725" indent="-184150" algn="l" defTabSz="914400" rtl="0" eaLnBrk="1" latinLnBrk="0" hangingPunct="1">
        <a:spcBef>
          <a:spcPct val="20000"/>
        </a:spcBef>
        <a:buFont typeface="Symbol" pitchFamily="18" charset="2"/>
        <a:buChar char="-"/>
        <a:defRPr sz="1800" kern="1200">
          <a:solidFill>
            <a:srgbClr val="002060"/>
          </a:solidFill>
          <a:latin typeface="+mn-lt"/>
          <a:ea typeface="+mn-ea"/>
          <a:cs typeface="+mn-cs"/>
        </a:defRPr>
      </a:lvl4pPr>
      <a:lvl5pPr marL="896938" indent="-176213" algn="l" defTabSz="914400" rtl="0" eaLnBrk="1" latinLnBrk="0" hangingPunct="1">
        <a:spcBef>
          <a:spcPct val="20000"/>
        </a:spcBef>
        <a:buFont typeface="Wingdings" pitchFamily="2" charset="2"/>
        <a:buChar char="§"/>
        <a:defRPr sz="1800" kern="1200">
          <a:solidFill>
            <a:srgbClr val="00206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3" descr="\\NAS\CH_Produktion\05_Vorlagen_und_Designs\zur_Veröffentlichung\Nach Thema\Netzwerk\T0212.jpg"/>
          <p:cNvPicPr>
            <a:picLocks noChangeArrowheads="1"/>
          </p:cNvPicPr>
          <p:nvPr/>
        </p:nvPicPr>
        <p:blipFill>
          <a:blip r:embed="rId2" cstate="print">
            <a:duotone>
              <a:prstClr val="black"/>
              <a:schemeClr val="accent1">
                <a:tint val="45000"/>
                <a:satMod val="400000"/>
              </a:schemeClr>
            </a:duotone>
          </a:blip>
          <a:srcRect t="12824" r="26209" b="34935"/>
          <a:stretch>
            <a:fillRect/>
          </a:stretch>
        </p:blipFill>
        <p:spPr bwMode="auto">
          <a:xfrm>
            <a:off x="0" y="-1"/>
            <a:ext cx="9144000" cy="4293097"/>
          </a:xfrm>
          <a:prstGeom prst="rect">
            <a:avLst/>
          </a:prstGeom>
          <a:noFill/>
        </p:spPr>
      </p:pic>
      <p:sp>
        <p:nvSpPr>
          <p:cNvPr id="10" name="Rechteck 9"/>
          <p:cNvSpPr/>
          <p:nvPr/>
        </p:nvSpPr>
        <p:spPr bwMode="auto">
          <a:xfrm flipH="1">
            <a:off x="-2" y="4563175"/>
            <a:ext cx="9144001" cy="2294826"/>
          </a:xfrm>
          <a:prstGeom prst="rect">
            <a:avLst/>
          </a:prstGeom>
          <a:gradFill flip="none" rotWithShape="1">
            <a:gsLst>
              <a:gs pos="0">
                <a:srgbClr val="D7D7D7"/>
              </a:gs>
              <a:gs pos="64000">
                <a:srgbClr val="FFFFFF">
                  <a:shade val="100000"/>
                  <a:satMod val="115000"/>
                </a:srgbClr>
              </a:gs>
            </a:gsLst>
            <a:lin ang="10800000" scaled="1"/>
            <a:tileRect/>
          </a:gradFill>
          <a:ln w="12700">
            <a:noFill/>
            <a:round/>
            <a:headEnd/>
            <a:tailEnd/>
          </a:ln>
        </p:spPr>
        <p:txBody>
          <a:bodyPr rtlCol="0" anchor="ctr"/>
          <a:lstStyle/>
          <a:p>
            <a:pPr algn="ctr"/>
            <a:endParaRPr lang="de-DE" dirty="0"/>
          </a:p>
        </p:txBody>
      </p:sp>
      <p:sp>
        <p:nvSpPr>
          <p:cNvPr id="11" name="Rechteck 10"/>
          <p:cNvSpPr/>
          <p:nvPr/>
        </p:nvSpPr>
        <p:spPr bwMode="auto">
          <a:xfrm rot="10800000" flipH="1" flipV="1">
            <a:off x="-1" y="4383174"/>
            <a:ext cx="9144000" cy="180000"/>
          </a:xfrm>
          <a:prstGeom prst="rect">
            <a:avLst/>
          </a:prstGeom>
          <a:solidFill>
            <a:schemeClr val="accent1">
              <a:lumMod val="75000"/>
              <a:alpha val="70000"/>
            </a:schemeClr>
          </a:solidFill>
          <a:ln w="12700">
            <a:noFill/>
            <a:round/>
            <a:headEnd/>
            <a:tailEnd/>
          </a:ln>
        </p:spPr>
        <p:txBody>
          <a:bodyPr rtlCol="0" anchor="ctr"/>
          <a:lstStyle/>
          <a:p>
            <a:pPr algn="ctr"/>
            <a:endParaRPr lang="de-DE" dirty="0"/>
          </a:p>
        </p:txBody>
      </p:sp>
      <p:sp>
        <p:nvSpPr>
          <p:cNvPr id="8" name="Freihandform 7"/>
          <p:cNvSpPr/>
          <p:nvPr/>
        </p:nvSpPr>
        <p:spPr bwMode="auto">
          <a:xfrm flipH="1">
            <a:off x="-5751" y="3433214"/>
            <a:ext cx="9155501" cy="3424787"/>
          </a:xfrm>
          <a:custGeom>
            <a:avLst/>
            <a:gdLst>
              <a:gd name="connsiteX0" fmla="*/ 17252 w 9144000"/>
              <a:gd name="connsiteY0" fmla="*/ 2976113 h 2993366"/>
              <a:gd name="connsiteX1" fmla="*/ 0 w 9144000"/>
              <a:gd name="connsiteY1" fmla="*/ 0 h 2993366"/>
              <a:gd name="connsiteX2" fmla="*/ 9144000 w 9144000"/>
              <a:gd name="connsiteY2" fmla="*/ 0 h 2993366"/>
              <a:gd name="connsiteX3" fmla="*/ 9144000 w 9144000"/>
              <a:gd name="connsiteY3" fmla="*/ 2993366 h 2993366"/>
              <a:gd name="connsiteX4" fmla="*/ 17252 w 9144000"/>
              <a:gd name="connsiteY4" fmla="*/ 2976113 h 2993366"/>
              <a:gd name="connsiteX0" fmla="*/ 17252 w 9144000"/>
              <a:gd name="connsiteY0" fmla="*/ 3475007 h 3492260"/>
              <a:gd name="connsiteX1" fmla="*/ 0 w 9144000"/>
              <a:gd name="connsiteY1" fmla="*/ 498894 h 3492260"/>
              <a:gd name="connsiteX2" fmla="*/ 9144000 w 9144000"/>
              <a:gd name="connsiteY2" fmla="*/ 498894 h 3492260"/>
              <a:gd name="connsiteX3" fmla="*/ 9144000 w 9144000"/>
              <a:gd name="connsiteY3" fmla="*/ 3492260 h 3492260"/>
              <a:gd name="connsiteX4" fmla="*/ 17252 w 9144000"/>
              <a:gd name="connsiteY4" fmla="*/ 3475007 h 3492260"/>
              <a:gd name="connsiteX0" fmla="*/ 656328 w 9144000"/>
              <a:gd name="connsiteY0" fmla="*/ 3078191 h 3492260"/>
              <a:gd name="connsiteX1" fmla="*/ 0 w 9144000"/>
              <a:gd name="connsiteY1" fmla="*/ 498894 h 3492260"/>
              <a:gd name="connsiteX2" fmla="*/ 9144000 w 9144000"/>
              <a:gd name="connsiteY2" fmla="*/ 498894 h 3492260"/>
              <a:gd name="connsiteX3" fmla="*/ 9144000 w 9144000"/>
              <a:gd name="connsiteY3" fmla="*/ 3492260 h 3492260"/>
              <a:gd name="connsiteX4" fmla="*/ 656328 w 9144000"/>
              <a:gd name="connsiteY4" fmla="*/ 3078191 h 3492260"/>
              <a:gd name="connsiteX0" fmla="*/ 8626 w 9144000"/>
              <a:gd name="connsiteY0" fmla="*/ 3492260 h 3492260"/>
              <a:gd name="connsiteX1" fmla="*/ 0 w 9144000"/>
              <a:gd name="connsiteY1" fmla="*/ 498894 h 3492260"/>
              <a:gd name="connsiteX2" fmla="*/ 9144000 w 9144000"/>
              <a:gd name="connsiteY2" fmla="*/ 498894 h 3492260"/>
              <a:gd name="connsiteX3" fmla="*/ 9144000 w 9144000"/>
              <a:gd name="connsiteY3" fmla="*/ 3492260 h 3492260"/>
              <a:gd name="connsiteX4" fmla="*/ 8626 w 9144000"/>
              <a:gd name="connsiteY4" fmla="*/ 3492260 h 3492260"/>
              <a:gd name="connsiteX0" fmla="*/ 8626 w 9144000"/>
              <a:gd name="connsiteY0" fmla="*/ 3492260 h 3492260"/>
              <a:gd name="connsiteX1" fmla="*/ 0 w 9144000"/>
              <a:gd name="connsiteY1" fmla="*/ 498894 h 3492260"/>
              <a:gd name="connsiteX2" fmla="*/ 9144000 w 9144000"/>
              <a:gd name="connsiteY2" fmla="*/ 498894 h 3492260"/>
              <a:gd name="connsiteX3" fmla="*/ 8512546 w 9144000"/>
              <a:gd name="connsiteY3" fmla="*/ 2941045 h 3492260"/>
              <a:gd name="connsiteX4" fmla="*/ 8626 w 9144000"/>
              <a:gd name="connsiteY4" fmla="*/ 3492260 h 3492260"/>
              <a:gd name="connsiteX0" fmla="*/ 8626 w 9152626"/>
              <a:gd name="connsiteY0" fmla="*/ 3492260 h 3492260"/>
              <a:gd name="connsiteX1" fmla="*/ 0 w 9152626"/>
              <a:gd name="connsiteY1" fmla="*/ 498894 h 3492260"/>
              <a:gd name="connsiteX2" fmla="*/ 9144000 w 9152626"/>
              <a:gd name="connsiteY2" fmla="*/ 498894 h 3492260"/>
              <a:gd name="connsiteX3" fmla="*/ 9152626 w 9152626"/>
              <a:gd name="connsiteY3" fmla="*/ 3492260 h 3492260"/>
              <a:gd name="connsiteX4" fmla="*/ 8626 w 9152626"/>
              <a:gd name="connsiteY4" fmla="*/ 3492260 h 3492260"/>
              <a:gd name="connsiteX0" fmla="*/ 8626 w 9152626"/>
              <a:gd name="connsiteY0" fmla="*/ 3489385 h 3489385"/>
              <a:gd name="connsiteX1" fmla="*/ 0 w 9152626"/>
              <a:gd name="connsiteY1" fmla="*/ 496019 h 3489385"/>
              <a:gd name="connsiteX2" fmla="*/ 9144000 w 9152626"/>
              <a:gd name="connsiteY2" fmla="*/ 496019 h 3489385"/>
              <a:gd name="connsiteX3" fmla="*/ 9152626 w 9152626"/>
              <a:gd name="connsiteY3" fmla="*/ 3489385 h 3489385"/>
              <a:gd name="connsiteX4" fmla="*/ 8626 w 9152626"/>
              <a:gd name="connsiteY4" fmla="*/ 3489385 h 3489385"/>
              <a:gd name="connsiteX0" fmla="*/ 8626 w 9152626"/>
              <a:gd name="connsiteY0" fmla="*/ 2993366 h 2993366"/>
              <a:gd name="connsiteX1" fmla="*/ 0 w 9152626"/>
              <a:gd name="connsiteY1" fmla="*/ 0 h 2993366"/>
              <a:gd name="connsiteX2" fmla="*/ 9144000 w 9152626"/>
              <a:gd name="connsiteY2" fmla="*/ 0 h 2993366"/>
              <a:gd name="connsiteX3" fmla="*/ 9152626 w 9152626"/>
              <a:gd name="connsiteY3" fmla="*/ 2993366 h 2993366"/>
              <a:gd name="connsiteX4" fmla="*/ 8626 w 9152626"/>
              <a:gd name="connsiteY4" fmla="*/ 2993366 h 2993366"/>
              <a:gd name="connsiteX0" fmla="*/ 8626 w 9152626"/>
              <a:gd name="connsiteY0" fmla="*/ 2993366 h 2993366"/>
              <a:gd name="connsiteX1" fmla="*/ 0 w 9152626"/>
              <a:gd name="connsiteY1" fmla="*/ 0 h 2993366"/>
              <a:gd name="connsiteX2" fmla="*/ 9144000 w 9152626"/>
              <a:gd name="connsiteY2" fmla="*/ 0 h 2993366"/>
              <a:gd name="connsiteX3" fmla="*/ 9152626 w 9152626"/>
              <a:gd name="connsiteY3" fmla="*/ 2993366 h 2993366"/>
              <a:gd name="connsiteX4" fmla="*/ 8626 w 9152626"/>
              <a:gd name="connsiteY4" fmla="*/ 2993366 h 2993366"/>
              <a:gd name="connsiteX0" fmla="*/ 8626 w 9152626"/>
              <a:gd name="connsiteY0" fmla="*/ 2993366 h 2993366"/>
              <a:gd name="connsiteX1" fmla="*/ 0 w 9152626"/>
              <a:gd name="connsiteY1" fmla="*/ 0 h 2993366"/>
              <a:gd name="connsiteX2" fmla="*/ 9144000 w 9152626"/>
              <a:gd name="connsiteY2" fmla="*/ 0 h 2993366"/>
              <a:gd name="connsiteX3" fmla="*/ 9152626 w 9152626"/>
              <a:gd name="connsiteY3" fmla="*/ 2993366 h 2993366"/>
              <a:gd name="connsiteX4" fmla="*/ 8626 w 9152626"/>
              <a:gd name="connsiteY4" fmla="*/ 2993366 h 2993366"/>
              <a:gd name="connsiteX0" fmla="*/ 8626 w 9152626"/>
              <a:gd name="connsiteY0" fmla="*/ 2993366 h 2993366"/>
              <a:gd name="connsiteX1" fmla="*/ 0 w 9152626"/>
              <a:gd name="connsiteY1" fmla="*/ 0 h 2993366"/>
              <a:gd name="connsiteX2" fmla="*/ 9144000 w 9152626"/>
              <a:gd name="connsiteY2" fmla="*/ 0 h 2993366"/>
              <a:gd name="connsiteX3" fmla="*/ 9152626 w 9152626"/>
              <a:gd name="connsiteY3" fmla="*/ 2993366 h 2993366"/>
              <a:gd name="connsiteX4" fmla="*/ 8626 w 9152626"/>
              <a:gd name="connsiteY4" fmla="*/ 2993366 h 2993366"/>
              <a:gd name="connsiteX0" fmla="*/ 8626 w 9152626"/>
              <a:gd name="connsiteY0" fmla="*/ 2993366 h 2993366"/>
              <a:gd name="connsiteX1" fmla="*/ 0 w 9152626"/>
              <a:gd name="connsiteY1" fmla="*/ 0 h 2993366"/>
              <a:gd name="connsiteX2" fmla="*/ 9144000 w 9152626"/>
              <a:gd name="connsiteY2" fmla="*/ 0 h 2993366"/>
              <a:gd name="connsiteX3" fmla="*/ 9152626 w 9152626"/>
              <a:gd name="connsiteY3" fmla="*/ 2993366 h 2993366"/>
              <a:gd name="connsiteX4" fmla="*/ 8626 w 9152626"/>
              <a:gd name="connsiteY4" fmla="*/ 2993366 h 2993366"/>
              <a:gd name="connsiteX0" fmla="*/ 8626 w 9155501"/>
              <a:gd name="connsiteY0" fmla="*/ 3424787 h 3424787"/>
              <a:gd name="connsiteX1" fmla="*/ 0 w 9155501"/>
              <a:gd name="connsiteY1" fmla="*/ 431421 h 3424787"/>
              <a:gd name="connsiteX2" fmla="*/ 9152626 w 9155501"/>
              <a:gd name="connsiteY2" fmla="*/ 0 h 3424787"/>
              <a:gd name="connsiteX3" fmla="*/ 9152626 w 9155501"/>
              <a:gd name="connsiteY3" fmla="*/ 3424787 h 3424787"/>
              <a:gd name="connsiteX4" fmla="*/ 8626 w 9155501"/>
              <a:gd name="connsiteY4" fmla="*/ 3424787 h 3424787"/>
              <a:gd name="connsiteX0" fmla="*/ 8626 w 9155501"/>
              <a:gd name="connsiteY0" fmla="*/ 3424787 h 3424787"/>
              <a:gd name="connsiteX1" fmla="*/ 0 w 9155501"/>
              <a:gd name="connsiteY1" fmla="*/ 1 h 3424787"/>
              <a:gd name="connsiteX2" fmla="*/ 9152626 w 9155501"/>
              <a:gd name="connsiteY2" fmla="*/ 0 h 3424787"/>
              <a:gd name="connsiteX3" fmla="*/ 9152626 w 9155501"/>
              <a:gd name="connsiteY3" fmla="*/ 3424787 h 3424787"/>
              <a:gd name="connsiteX4" fmla="*/ 8626 w 9155501"/>
              <a:gd name="connsiteY4" fmla="*/ 3424787 h 3424787"/>
              <a:gd name="connsiteX0" fmla="*/ 8626 w 9155501"/>
              <a:gd name="connsiteY0" fmla="*/ 3424787 h 3424787"/>
              <a:gd name="connsiteX1" fmla="*/ 0 w 9155501"/>
              <a:gd name="connsiteY1" fmla="*/ 1 h 3424787"/>
              <a:gd name="connsiteX2" fmla="*/ 9152626 w 9155501"/>
              <a:gd name="connsiteY2" fmla="*/ 0 h 3424787"/>
              <a:gd name="connsiteX3" fmla="*/ 9152626 w 9155501"/>
              <a:gd name="connsiteY3" fmla="*/ 3424787 h 3424787"/>
              <a:gd name="connsiteX4" fmla="*/ 8626 w 9155501"/>
              <a:gd name="connsiteY4" fmla="*/ 3424787 h 3424787"/>
              <a:gd name="connsiteX0" fmla="*/ 8626 w 9155501"/>
              <a:gd name="connsiteY0" fmla="*/ 3424787 h 3424787"/>
              <a:gd name="connsiteX1" fmla="*/ 0 w 9155501"/>
              <a:gd name="connsiteY1" fmla="*/ 1 h 3424787"/>
              <a:gd name="connsiteX2" fmla="*/ 9152626 w 9155501"/>
              <a:gd name="connsiteY2" fmla="*/ 0 h 3424787"/>
              <a:gd name="connsiteX3" fmla="*/ 9152626 w 9155501"/>
              <a:gd name="connsiteY3" fmla="*/ 3424787 h 3424787"/>
              <a:gd name="connsiteX4" fmla="*/ 8626 w 9155501"/>
              <a:gd name="connsiteY4" fmla="*/ 3424787 h 34247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5501" h="3424787">
                <a:moveTo>
                  <a:pt x="8626" y="3424787"/>
                </a:moveTo>
                <a:cubicBezTo>
                  <a:pt x="5751" y="2426998"/>
                  <a:pt x="2875" y="997790"/>
                  <a:pt x="0" y="1"/>
                </a:cubicBezTo>
                <a:cubicBezTo>
                  <a:pt x="2233582" y="858921"/>
                  <a:pt x="7175437" y="896128"/>
                  <a:pt x="9152626" y="0"/>
                </a:cubicBezTo>
                <a:cubicBezTo>
                  <a:pt x="9155501" y="997789"/>
                  <a:pt x="9149751" y="2426998"/>
                  <a:pt x="9152626" y="3424787"/>
                </a:cubicBezTo>
                <a:lnTo>
                  <a:pt x="8626" y="3424787"/>
                </a:lnTo>
                <a:close/>
              </a:path>
            </a:pathLst>
          </a:custGeom>
          <a:gradFill flip="none" rotWithShape="1">
            <a:gsLst>
              <a:gs pos="0">
                <a:schemeClr val="bg1">
                  <a:lumMod val="95000"/>
                </a:schemeClr>
              </a:gs>
              <a:gs pos="64000">
                <a:srgbClr val="FFFFFF">
                  <a:shade val="100000"/>
                  <a:satMod val="115000"/>
                </a:srgbClr>
              </a:gs>
            </a:gsLst>
            <a:lin ang="10800000" scaled="1"/>
            <a:tileRect/>
          </a:gradFill>
          <a:ln w="12700">
            <a:noFill/>
            <a:round/>
            <a:headEnd/>
            <a:tailEnd/>
          </a:ln>
          <a:effectLst>
            <a:innerShdw blurRad="190500" dist="25400" dir="16200000">
              <a:prstClr val="black">
                <a:alpha val="50000"/>
              </a:prstClr>
            </a:innerShdw>
          </a:effectLst>
        </p:spPr>
        <p:txBody>
          <a:bodyPr rtlCol="0" anchor="ct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algn="ctr" defTabSz="914400" rtl="0" eaLnBrk="1" latinLnBrk="0" hangingPunct="1"/>
            <a:endParaRPr lang="en-US" sz="1800" kern="1200" dirty="0">
              <a:solidFill>
                <a:schemeClr val="tx1"/>
              </a:solidFill>
              <a:latin typeface="+mn-lt"/>
              <a:ea typeface="+mn-ea"/>
              <a:cs typeface="+mn-cs"/>
            </a:endParaRPr>
          </a:p>
        </p:txBody>
      </p:sp>
      <p:sp>
        <p:nvSpPr>
          <p:cNvPr id="12" name="Titel 1"/>
          <p:cNvSpPr txBox="1">
            <a:spLocks/>
          </p:cNvSpPr>
          <p:nvPr/>
        </p:nvSpPr>
        <p:spPr>
          <a:xfrm>
            <a:off x="647702" y="1268760"/>
            <a:ext cx="7856218" cy="677108"/>
          </a:xfrm>
          <a:prstGeom prst="rect">
            <a:avLst/>
          </a:prstGeom>
          <a:ln>
            <a:noFill/>
          </a:ln>
        </p:spPr>
        <p:txBody>
          <a:bodyPr lIns="0" tIns="0" rIns="0" bIns="0" anchor="t" anchorCtr="0">
            <a:noAutofit/>
          </a:bodyPr>
          <a:lstStyle>
            <a:lvl1pPr>
              <a:lnSpc>
                <a:spcPct val="90000"/>
              </a:lnSpc>
              <a:defRPr sz="4400">
                <a:solidFill>
                  <a:schemeClr val="tx1"/>
                </a:solidFill>
              </a:defRPr>
            </a:lvl1pPr>
          </a:lstStyle>
          <a:p>
            <a:pPr lvl="0">
              <a:spcBef>
                <a:spcPct val="0"/>
              </a:spcBef>
            </a:pPr>
            <a:endParaRPr lang="en-US" b="1" dirty="0">
              <a:solidFill>
                <a:schemeClr val="bg1"/>
              </a:solidFill>
              <a:latin typeface="+mj-lt"/>
              <a:ea typeface="+mj-ea"/>
              <a:cs typeface="+mj-cs"/>
            </a:endParaRPr>
          </a:p>
          <a:p>
            <a:pPr lvl="0">
              <a:spcBef>
                <a:spcPct val="0"/>
              </a:spcBef>
            </a:pPr>
            <a:endParaRPr lang="en-US" b="1" dirty="0">
              <a:solidFill>
                <a:schemeClr val="bg1"/>
              </a:solidFill>
              <a:latin typeface="+mj-lt"/>
              <a:ea typeface="+mj-ea"/>
              <a:cs typeface="+mj-cs"/>
            </a:endParaRPr>
          </a:p>
          <a:p>
            <a:pPr lvl="0">
              <a:spcBef>
                <a:spcPct val="0"/>
              </a:spcBef>
            </a:pPr>
            <a:endParaRPr kumimoji="0" lang="en-US" sz="2800" b="1" i="0" u="none" strike="noStrike" kern="1200" cap="none" spc="0" normalizeH="0" baseline="0" dirty="0">
              <a:ln>
                <a:noFill/>
              </a:ln>
              <a:solidFill>
                <a:schemeClr val="bg1"/>
              </a:solidFill>
              <a:effectLst/>
              <a:uLnTx/>
              <a:uFillTx/>
              <a:latin typeface="+mj-lt"/>
              <a:ea typeface="+mj-ea"/>
              <a:cs typeface="+mj-cs"/>
            </a:endParaRPr>
          </a:p>
        </p:txBody>
      </p:sp>
      <p:sp>
        <p:nvSpPr>
          <p:cNvPr id="13" name="Untertitel 2"/>
          <p:cNvSpPr txBox="1">
            <a:spLocks/>
          </p:cNvSpPr>
          <p:nvPr/>
        </p:nvSpPr>
        <p:spPr>
          <a:xfrm>
            <a:off x="647702" y="1812859"/>
            <a:ext cx="7856218" cy="1350275"/>
          </a:xfrm>
          <a:prstGeom prst="rect">
            <a:avLst/>
          </a:prstGeom>
        </p:spPr>
        <p:txBody>
          <a:bodyPr lIns="0" tIns="0" rIns="0" bIns="0">
            <a:noAutofit/>
          </a:bodyPr>
          <a:lstStyle>
            <a:lvl1pPr marL="0" indent="0" algn="l">
              <a:lnSpc>
                <a:spcPct val="125000"/>
              </a:lnSpc>
              <a:buNone/>
              <a:defRPr sz="2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spcBef>
                <a:spcPct val="20000"/>
              </a:spcBef>
            </a:pPr>
            <a:r>
              <a:rPr lang="en-US" dirty="0">
                <a:solidFill>
                  <a:schemeClr val="bg1"/>
                </a:solidFill>
              </a:rPr>
              <a:t>Lives Online</a:t>
            </a:r>
          </a:p>
          <a:p>
            <a:pPr lvl="0">
              <a:spcBef>
                <a:spcPct val="20000"/>
              </a:spcBef>
            </a:pPr>
            <a:r>
              <a:rPr lang="en-US" dirty="0">
                <a:solidFill>
                  <a:schemeClr val="bg1"/>
                </a:solidFill>
              </a:rPr>
              <a:t>Teresa</a:t>
            </a:r>
          </a:p>
          <a:p>
            <a:pPr lvl="0">
              <a:spcBef>
                <a:spcPct val="20000"/>
              </a:spcBef>
            </a:pPr>
            <a:endParaRPr lang="en-US" dirty="0">
              <a:solidFill>
                <a:schemeClr val="bg1"/>
              </a:solidFill>
            </a:endParaRPr>
          </a:p>
          <a:p>
            <a:pPr lvl="0">
              <a:spcBef>
                <a:spcPct val="20000"/>
              </a:spcBef>
            </a:pPr>
            <a:endParaRPr lang="en-US" dirty="0">
              <a:solidFill>
                <a:schemeClr val="bg1"/>
              </a:solidFill>
            </a:endParaRPr>
          </a:p>
        </p:txBody>
      </p:sp>
      <p:pic>
        <p:nvPicPr>
          <p:cNvPr id="15" name="Picture 14" descr="GHA Logo sm.jpg"/>
          <p:cNvPicPr>
            <a:picLocks noChangeAspect="1"/>
          </p:cNvPicPr>
          <p:nvPr/>
        </p:nvPicPr>
        <p:blipFill>
          <a:blip r:embed="rId3" cstate="print">
            <a:clrChange>
              <a:clrFrom>
                <a:srgbClr val="FDFDFD"/>
              </a:clrFrom>
              <a:clrTo>
                <a:srgbClr val="FDFDFD">
                  <a:alpha val="0"/>
                </a:srgbClr>
              </a:clrTo>
            </a:clrChange>
          </a:blip>
          <a:stretch>
            <a:fillRect/>
          </a:stretch>
        </p:blipFill>
        <p:spPr>
          <a:xfrm>
            <a:off x="2771800" y="5157192"/>
            <a:ext cx="3646297" cy="137278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EADD5A1-EAF8-1082-B945-08C2E2DED520}"/>
              </a:ext>
            </a:extLst>
          </p:cNvPr>
          <p:cNvSpPr>
            <a:spLocks noGrp="1"/>
          </p:cNvSpPr>
          <p:nvPr>
            <p:ph type="title"/>
          </p:nvPr>
        </p:nvSpPr>
        <p:spPr/>
        <p:txBody>
          <a:bodyPr/>
          <a:lstStyle/>
          <a:p>
            <a:r>
              <a:rPr lang="en-GB" dirty="0"/>
              <a:t>Sky</a:t>
            </a:r>
          </a:p>
        </p:txBody>
      </p:sp>
      <p:pic>
        <p:nvPicPr>
          <p:cNvPr id="7" name="Content Placeholder 6">
            <a:extLst>
              <a:ext uri="{FF2B5EF4-FFF2-40B4-BE49-F238E27FC236}">
                <a16:creationId xmlns:a16="http://schemas.microsoft.com/office/drawing/2014/main" id="{86698708-7535-B947-3378-1E8BF879ABEC}"/>
              </a:ext>
            </a:extLst>
          </p:cNvPr>
          <p:cNvPicPr>
            <a:picLocks noGrp="1" noChangeAspect="1"/>
          </p:cNvPicPr>
          <p:nvPr>
            <p:ph sz="quarter" idx="13"/>
          </p:nvPr>
        </p:nvPicPr>
        <p:blipFill>
          <a:blip r:embed="rId2"/>
          <a:stretch>
            <a:fillRect/>
          </a:stretch>
        </p:blipFill>
        <p:spPr>
          <a:xfrm>
            <a:off x="307714" y="1268760"/>
            <a:ext cx="8440749" cy="3892149"/>
          </a:xfrm>
        </p:spPr>
      </p:pic>
    </p:spTree>
    <p:extLst>
      <p:ext uri="{BB962C8B-B14F-4D97-AF65-F5344CB8AC3E}">
        <p14:creationId xmlns:p14="http://schemas.microsoft.com/office/powerpoint/2010/main" val="23747648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8CB4A62-C83C-3AE4-0FD0-84C952FDFEF5}"/>
              </a:ext>
            </a:extLst>
          </p:cNvPr>
          <p:cNvSpPr>
            <a:spLocks noGrp="1"/>
          </p:cNvSpPr>
          <p:nvPr>
            <p:ph type="title"/>
          </p:nvPr>
        </p:nvSpPr>
        <p:spPr/>
        <p:txBody>
          <a:bodyPr/>
          <a:lstStyle/>
          <a:p>
            <a:r>
              <a:rPr lang="en-GB" dirty="0"/>
              <a:t>BT</a:t>
            </a:r>
          </a:p>
        </p:txBody>
      </p:sp>
      <p:pic>
        <p:nvPicPr>
          <p:cNvPr id="7" name="Content Placeholder 6">
            <a:extLst>
              <a:ext uri="{FF2B5EF4-FFF2-40B4-BE49-F238E27FC236}">
                <a16:creationId xmlns:a16="http://schemas.microsoft.com/office/drawing/2014/main" id="{F8EDDF53-89BF-4AAB-B514-092F96ED9081}"/>
              </a:ext>
            </a:extLst>
          </p:cNvPr>
          <p:cNvPicPr>
            <a:picLocks noGrp="1" noChangeAspect="1"/>
          </p:cNvPicPr>
          <p:nvPr>
            <p:ph sz="quarter" idx="13"/>
          </p:nvPr>
        </p:nvPicPr>
        <p:blipFill>
          <a:blip r:embed="rId2"/>
          <a:stretch>
            <a:fillRect/>
          </a:stretch>
        </p:blipFill>
        <p:spPr>
          <a:xfrm>
            <a:off x="325097" y="1052736"/>
            <a:ext cx="8423367" cy="4038920"/>
          </a:xfrm>
        </p:spPr>
      </p:pic>
    </p:spTree>
    <p:extLst>
      <p:ext uri="{BB962C8B-B14F-4D97-AF65-F5344CB8AC3E}">
        <p14:creationId xmlns:p14="http://schemas.microsoft.com/office/powerpoint/2010/main" val="2164408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234A3F-CBDC-4A98-96E0-5EC6DFFCD40C}"/>
              </a:ext>
            </a:extLst>
          </p:cNvPr>
          <p:cNvSpPr>
            <a:spLocks noGrp="1"/>
          </p:cNvSpPr>
          <p:nvPr>
            <p:ph type="title"/>
          </p:nvPr>
        </p:nvSpPr>
        <p:spPr/>
        <p:txBody>
          <a:bodyPr/>
          <a:lstStyle/>
          <a:p>
            <a:r>
              <a:rPr lang="en-GB" dirty="0"/>
              <a:t>Fight the New Drug  fightthenewdrug.org</a:t>
            </a:r>
          </a:p>
        </p:txBody>
      </p:sp>
      <p:pic>
        <p:nvPicPr>
          <p:cNvPr id="5" name="Content Placeholder 4">
            <a:extLst>
              <a:ext uri="{FF2B5EF4-FFF2-40B4-BE49-F238E27FC236}">
                <a16:creationId xmlns:a16="http://schemas.microsoft.com/office/drawing/2014/main" id="{CC8BE72B-5E22-4C09-B04E-95E6F120B4DB}"/>
              </a:ext>
            </a:extLst>
          </p:cNvPr>
          <p:cNvPicPr>
            <a:picLocks noGrp="1" noChangeAspect="1"/>
          </p:cNvPicPr>
          <p:nvPr>
            <p:ph idx="1"/>
          </p:nvPr>
        </p:nvPicPr>
        <p:blipFill>
          <a:blip r:embed="rId2"/>
          <a:stretch>
            <a:fillRect/>
          </a:stretch>
        </p:blipFill>
        <p:spPr>
          <a:xfrm>
            <a:off x="539750" y="1412776"/>
            <a:ext cx="8280400" cy="3797943"/>
          </a:xfrm>
        </p:spPr>
      </p:pic>
    </p:spTree>
    <p:extLst>
      <p:ext uri="{BB962C8B-B14F-4D97-AF65-F5344CB8AC3E}">
        <p14:creationId xmlns:p14="http://schemas.microsoft.com/office/powerpoint/2010/main" val="23205658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11BD0E-4090-4166-8BB2-5FDC2D3B9882}"/>
              </a:ext>
            </a:extLst>
          </p:cNvPr>
          <p:cNvSpPr>
            <a:spLocks noGrp="1"/>
          </p:cNvSpPr>
          <p:nvPr>
            <p:ph type="title"/>
          </p:nvPr>
        </p:nvSpPr>
        <p:spPr/>
        <p:txBody>
          <a:bodyPr/>
          <a:lstStyle/>
          <a:p>
            <a:endParaRPr lang="en-GB"/>
          </a:p>
        </p:txBody>
      </p:sp>
      <p:pic>
        <p:nvPicPr>
          <p:cNvPr id="5" name="Content Placeholder 4">
            <a:extLst>
              <a:ext uri="{FF2B5EF4-FFF2-40B4-BE49-F238E27FC236}">
                <a16:creationId xmlns:a16="http://schemas.microsoft.com/office/drawing/2014/main" id="{BDD2BAA4-37BD-4FD7-8AD2-E09F8DBCE41C}"/>
              </a:ext>
            </a:extLst>
          </p:cNvPr>
          <p:cNvPicPr>
            <a:picLocks noGrp="1" noChangeAspect="1"/>
          </p:cNvPicPr>
          <p:nvPr>
            <p:ph idx="1"/>
          </p:nvPr>
        </p:nvPicPr>
        <p:blipFill>
          <a:blip r:embed="rId2"/>
          <a:stretch>
            <a:fillRect/>
          </a:stretch>
        </p:blipFill>
        <p:spPr>
          <a:xfrm>
            <a:off x="539750" y="1942098"/>
            <a:ext cx="8280400" cy="3472280"/>
          </a:xfrm>
        </p:spPr>
      </p:pic>
    </p:spTree>
    <p:extLst>
      <p:ext uri="{BB962C8B-B14F-4D97-AF65-F5344CB8AC3E}">
        <p14:creationId xmlns:p14="http://schemas.microsoft.com/office/powerpoint/2010/main" val="19615454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09FDAAA6-B85B-03BE-3DCE-1346A395F6A3}"/>
              </a:ext>
            </a:extLst>
          </p:cNvPr>
          <p:cNvPicPr>
            <a:picLocks noGrp="1" noChangeAspect="1"/>
          </p:cNvPicPr>
          <p:nvPr>
            <p:ph sz="quarter" idx="13"/>
          </p:nvPr>
        </p:nvPicPr>
        <p:blipFill>
          <a:blip r:embed="rId2"/>
          <a:stretch>
            <a:fillRect/>
          </a:stretch>
        </p:blipFill>
        <p:spPr>
          <a:xfrm>
            <a:off x="210467" y="1268760"/>
            <a:ext cx="8776021" cy="3817308"/>
          </a:xfrm>
        </p:spPr>
      </p:pic>
    </p:spTree>
    <p:extLst>
      <p:ext uri="{BB962C8B-B14F-4D97-AF65-F5344CB8AC3E}">
        <p14:creationId xmlns:p14="http://schemas.microsoft.com/office/powerpoint/2010/main" val="32047609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028CC9-2BCE-4DC2-8AF1-D48540C7AAC9}"/>
              </a:ext>
            </a:extLst>
          </p:cNvPr>
          <p:cNvSpPr>
            <a:spLocks noGrp="1"/>
          </p:cNvSpPr>
          <p:nvPr>
            <p:ph type="title"/>
          </p:nvPr>
        </p:nvSpPr>
        <p:spPr/>
        <p:txBody>
          <a:bodyPr/>
          <a:lstStyle/>
          <a:p>
            <a:endParaRPr lang="en-GB"/>
          </a:p>
        </p:txBody>
      </p:sp>
      <p:pic>
        <p:nvPicPr>
          <p:cNvPr id="5" name="Content Placeholder 4">
            <a:extLst>
              <a:ext uri="{FF2B5EF4-FFF2-40B4-BE49-F238E27FC236}">
                <a16:creationId xmlns:a16="http://schemas.microsoft.com/office/drawing/2014/main" id="{8CE96E06-A4F8-4E1F-A16A-D77501BE04E6}"/>
              </a:ext>
            </a:extLst>
          </p:cNvPr>
          <p:cNvPicPr>
            <a:picLocks noGrp="1" noChangeAspect="1"/>
          </p:cNvPicPr>
          <p:nvPr>
            <p:ph idx="1"/>
          </p:nvPr>
        </p:nvPicPr>
        <p:blipFill>
          <a:blip r:embed="rId2"/>
          <a:stretch>
            <a:fillRect/>
          </a:stretch>
        </p:blipFill>
        <p:spPr>
          <a:xfrm>
            <a:off x="539750" y="1268760"/>
            <a:ext cx="8280400" cy="3690615"/>
          </a:xfrm>
        </p:spPr>
      </p:pic>
    </p:spTree>
    <p:extLst>
      <p:ext uri="{BB962C8B-B14F-4D97-AF65-F5344CB8AC3E}">
        <p14:creationId xmlns:p14="http://schemas.microsoft.com/office/powerpoint/2010/main" val="30448777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D89B5A-E6F2-4D15-8791-74BE165E0882}"/>
              </a:ext>
            </a:extLst>
          </p:cNvPr>
          <p:cNvSpPr>
            <a:spLocks noGrp="1"/>
          </p:cNvSpPr>
          <p:nvPr>
            <p:ph type="title"/>
          </p:nvPr>
        </p:nvSpPr>
        <p:spPr/>
        <p:txBody>
          <a:bodyPr/>
          <a:lstStyle/>
          <a:p>
            <a:endParaRPr lang="en-GB"/>
          </a:p>
        </p:txBody>
      </p:sp>
      <p:pic>
        <p:nvPicPr>
          <p:cNvPr id="5" name="Content Placeholder 4">
            <a:extLst>
              <a:ext uri="{FF2B5EF4-FFF2-40B4-BE49-F238E27FC236}">
                <a16:creationId xmlns:a16="http://schemas.microsoft.com/office/drawing/2014/main" id="{13835719-12C0-4FCE-91B6-933F7EFFFFF2}"/>
              </a:ext>
            </a:extLst>
          </p:cNvPr>
          <p:cNvPicPr>
            <a:picLocks noGrp="1" noChangeAspect="1"/>
          </p:cNvPicPr>
          <p:nvPr>
            <p:ph idx="1"/>
          </p:nvPr>
        </p:nvPicPr>
        <p:blipFill>
          <a:blip r:embed="rId2"/>
          <a:stretch>
            <a:fillRect/>
          </a:stretch>
        </p:blipFill>
        <p:spPr>
          <a:xfrm>
            <a:off x="539750" y="1556792"/>
            <a:ext cx="8280400" cy="3853519"/>
          </a:xfrm>
        </p:spPr>
      </p:pic>
    </p:spTree>
    <p:extLst>
      <p:ext uri="{BB962C8B-B14F-4D97-AF65-F5344CB8AC3E}">
        <p14:creationId xmlns:p14="http://schemas.microsoft.com/office/powerpoint/2010/main" val="17215593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E1DB566-F42A-7188-6595-693A98D101C4}"/>
              </a:ext>
            </a:extLst>
          </p:cNvPr>
          <p:cNvSpPr>
            <a:spLocks noGrp="1"/>
          </p:cNvSpPr>
          <p:nvPr>
            <p:ph type="title"/>
          </p:nvPr>
        </p:nvSpPr>
        <p:spPr/>
        <p:txBody>
          <a:bodyPr/>
          <a:lstStyle/>
          <a:p>
            <a:r>
              <a:rPr lang="en-GB" dirty="0"/>
              <a:t>Behaviour of others</a:t>
            </a:r>
          </a:p>
        </p:txBody>
      </p:sp>
    </p:spTree>
    <p:extLst>
      <p:ext uri="{BB962C8B-B14F-4D97-AF65-F5344CB8AC3E}">
        <p14:creationId xmlns:p14="http://schemas.microsoft.com/office/powerpoint/2010/main" val="25909389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89707B4-3E09-F653-8C3A-2CEBC6335079}"/>
              </a:ext>
            </a:extLst>
          </p:cNvPr>
          <p:cNvSpPr>
            <a:spLocks noGrp="1"/>
          </p:cNvSpPr>
          <p:nvPr>
            <p:ph type="title"/>
          </p:nvPr>
        </p:nvSpPr>
        <p:spPr/>
        <p:txBody>
          <a:bodyPr/>
          <a:lstStyle/>
          <a:p>
            <a:r>
              <a:rPr lang="en-GB" dirty="0"/>
              <a:t>Questions to ask yourselves…..</a:t>
            </a:r>
          </a:p>
        </p:txBody>
      </p:sp>
      <p:sp>
        <p:nvSpPr>
          <p:cNvPr id="5" name="Content Placeholder 4">
            <a:extLst>
              <a:ext uri="{FF2B5EF4-FFF2-40B4-BE49-F238E27FC236}">
                <a16:creationId xmlns:a16="http://schemas.microsoft.com/office/drawing/2014/main" id="{12D017C8-2320-5323-15C3-8BC359A1C7D8}"/>
              </a:ext>
            </a:extLst>
          </p:cNvPr>
          <p:cNvSpPr>
            <a:spLocks noGrp="1"/>
          </p:cNvSpPr>
          <p:nvPr>
            <p:ph sz="quarter" idx="13"/>
          </p:nvPr>
        </p:nvSpPr>
        <p:spPr>
          <a:xfrm>
            <a:off x="683568" y="1412776"/>
            <a:ext cx="7992888" cy="3744416"/>
          </a:xfrm>
        </p:spPr>
        <p:txBody>
          <a:bodyPr/>
          <a:lstStyle/>
          <a:p>
            <a:pPr>
              <a:buFont typeface="Arial" panose="020B0604020202020204" pitchFamily="34" charset="0"/>
              <a:buChar char="•"/>
            </a:pPr>
            <a:r>
              <a:rPr lang="en-GB" sz="2000" dirty="0"/>
              <a:t>Have I given them enough information for them to understand boundaries with other people, and therefore know when something doesn’t feel right?</a:t>
            </a:r>
          </a:p>
          <a:p>
            <a:pPr>
              <a:buFont typeface="Arial" panose="020B0604020202020204" pitchFamily="34" charset="0"/>
              <a:buChar char="•"/>
            </a:pPr>
            <a:endParaRPr lang="en-GB" sz="2000" b="1" dirty="0"/>
          </a:p>
          <a:p>
            <a:pPr>
              <a:buFont typeface="Arial" panose="020B0604020202020204" pitchFamily="34" charset="0"/>
              <a:buChar char="•"/>
            </a:pPr>
            <a:r>
              <a:rPr lang="en-GB" sz="2000" dirty="0"/>
              <a:t>Have I discussed risks online using ‘age appropriate’ open language?</a:t>
            </a:r>
          </a:p>
          <a:p>
            <a:pPr>
              <a:buFont typeface="Arial" panose="020B0604020202020204" pitchFamily="34" charset="0"/>
              <a:buChar char="•"/>
            </a:pPr>
            <a:endParaRPr lang="en-GB" sz="2000" dirty="0"/>
          </a:p>
          <a:p>
            <a:pPr>
              <a:buFont typeface="Arial" panose="020B0604020202020204" pitchFamily="34" charset="0"/>
              <a:buChar char="•"/>
            </a:pPr>
            <a:r>
              <a:rPr lang="en-GB" sz="2000" dirty="0"/>
              <a:t>Have I let my child know nothing is their fault in relation to others behaviour online and they can tell me anything?</a:t>
            </a:r>
          </a:p>
          <a:p>
            <a:pPr>
              <a:buFont typeface="Arial" panose="020B0604020202020204" pitchFamily="34" charset="0"/>
              <a:buChar char="•"/>
            </a:pPr>
            <a:endParaRPr lang="en-GB" sz="2000" dirty="0"/>
          </a:p>
          <a:p>
            <a:pPr>
              <a:buFont typeface="Arial" panose="020B0604020202020204" pitchFamily="34" charset="0"/>
              <a:buChar char="•"/>
            </a:pPr>
            <a:r>
              <a:rPr lang="en-GB" sz="2000" dirty="0"/>
              <a:t>Do they know who else can help them if they can’t come to me? </a:t>
            </a:r>
          </a:p>
          <a:p>
            <a:pPr marL="0" indent="0">
              <a:buNone/>
            </a:pPr>
            <a:r>
              <a:rPr lang="en-GB" sz="2000" b="1" dirty="0"/>
              <a:t>   Help them to identify someone in their lives…Teacher? Family member?</a:t>
            </a:r>
            <a:endParaRPr lang="en-GB" sz="2000" dirty="0"/>
          </a:p>
          <a:p>
            <a:pPr>
              <a:buFont typeface="Arial" panose="020B0604020202020204" pitchFamily="34" charset="0"/>
              <a:buChar char="•"/>
            </a:pPr>
            <a:endParaRPr lang="en-GB" sz="2000" dirty="0"/>
          </a:p>
          <a:p>
            <a:pPr>
              <a:buFont typeface="Arial" panose="020B0604020202020204" pitchFamily="34" charset="0"/>
              <a:buChar char="•"/>
            </a:pPr>
            <a:r>
              <a:rPr lang="en-GB" sz="2000" dirty="0"/>
              <a:t>They must be able to voice concerns using sexual language to describe things…</a:t>
            </a:r>
          </a:p>
          <a:p>
            <a:endParaRPr lang="en-GB" dirty="0"/>
          </a:p>
        </p:txBody>
      </p:sp>
    </p:spTree>
    <p:extLst>
      <p:ext uri="{BB962C8B-B14F-4D97-AF65-F5344CB8AC3E}">
        <p14:creationId xmlns:p14="http://schemas.microsoft.com/office/powerpoint/2010/main" val="20486652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F114F3A-F46A-9CF9-56DC-70F9DD2F08B7}"/>
              </a:ext>
            </a:extLst>
          </p:cNvPr>
          <p:cNvSpPr>
            <a:spLocks noGrp="1"/>
          </p:cNvSpPr>
          <p:nvPr>
            <p:ph type="title"/>
          </p:nvPr>
        </p:nvSpPr>
        <p:spPr/>
        <p:txBody>
          <a:bodyPr/>
          <a:lstStyle/>
          <a:p>
            <a:r>
              <a:rPr lang="en-GB" dirty="0"/>
              <a:t>Parentsprotect.co.uk</a:t>
            </a:r>
          </a:p>
        </p:txBody>
      </p:sp>
      <p:pic>
        <p:nvPicPr>
          <p:cNvPr id="7" name="Content Placeholder 6">
            <a:extLst>
              <a:ext uri="{FF2B5EF4-FFF2-40B4-BE49-F238E27FC236}">
                <a16:creationId xmlns:a16="http://schemas.microsoft.com/office/drawing/2014/main" id="{61389518-00FE-7C7D-0C83-F1064D01ECF0}"/>
              </a:ext>
            </a:extLst>
          </p:cNvPr>
          <p:cNvPicPr>
            <a:picLocks noGrp="1" noChangeAspect="1"/>
          </p:cNvPicPr>
          <p:nvPr>
            <p:ph sz="quarter" idx="13"/>
          </p:nvPr>
        </p:nvPicPr>
        <p:blipFill>
          <a:blip r:embed="rId2"/>
          <a:stretch>
            <a:fillRect/>
          </a:stretch>
        </p:blipFill>
        <p:spPr>
          <a:xfrm>
            <a:off x="394297" y="1484783"/>
            <a:ext cx="8426645" cy="3664155"/>
          </a:xfrm>
        </p:spPr>
      </p:pic>
    </p:spTree>
    <p:extLst>
      <p:ext uri="{BB962C8B-B14F-4D97-AF65-F5344CB8AC3E}">
        <p14:creationId xmlns:p14="http://schemas.microsoft.com/office/powerpoint/2010/main" val="17714039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548680"/>
            <a:ext cx="8229600" cy="4896544"/>
          </a:xfrm>
        </p:spPr>
        <p:txBody>
          <a:bodyPr>
            <a:normAutofit/>
          </a:bodyPr>
          <a:lstStyle/>
          <a:p>
            <a:pPr marL="0" indent="0">
              <a:buNone/>
            </a:pPr>
            <a:r>
              <a:rPr lang="en-GB" sz="2800" b="1" dirty="0">
                <a:solidFill>
                  <a:srgbClr val="002060"/>
                </a:solidFill>
              </a:rPr>
              <a:t>Your approach to assessing your child’s online risks?</a:t>
            </a:r>
          </a:p>
          <a:p>
            <a:pPr marL="0" indent="0">
              <a:buNone/>
            </a:pPr>
            <a:endParaRPr lang="en-GB" sz="2400" dirty="0">
              <a:solidFill>
                <a:srgbClr val="002060"/>
              </a:solidFill>
            </a:endParaRPr>
          </a:p>
          <a:p>
            <a:pPr marL="0" indent="0">
              <a:buNone/>
            </a:pPr>
            <a:r>
              <a:rPr lang="en-GB" sz="2400" dirty="0">
                <a:solidFill>
                  <a:srgbClr val="002060"/>
                </a:solidFill>
              </a:rPr>
              <a:t>Split the internet into two </a:t>
            </a:r>
            <a:r>
              <a:rPr lang="en-GB" sz="2400" dirty="0"/>
              <a:t>areas</a:t>
            </a:r>
            <a:r>
              <a:rPr lang="en-GB" sz="2400" dirty="0">
                <a:solidFill>
                  <a:srgbClr val="002060"/>
                </a:solidFill>
              </a:rPr>
              <a:t>,</a:t>
            </a:r>
          </a:p>
          <a:p>
            <a:pPr marL="0" indent="0">
              <a:buNone/>
            </a:pPr>
            <a:endParaRPr lang="en-GB" sz="2400" dirty="0">
              <a:solidFill>
                <a:srgbClr val="002060"/>
              </a:solidFill>
            </a:endParaRPr>
          </a:p>
          <a:p>
            <a:r>
              <a:rPr lang="en-GB" sz="2400" dirty="0">
                <a:solidFill>
                  <a:srgbClr val="002060"/>
                </a:solidFill>
              </a:rPr>
              <a:t>Content</a:t>
            </a:r>
          </a:p>
          <a:p>
            <a:r>
              <a:rPr lang="en-GB" sz="2400" dirty="0">
                <a:solidFill>
                  <a:srgbClr val="002060"/>
                </a:solidFill>
              </a:rPr>
              <a:t>Behaviour</a:t>
            </a:r>
          </a:p>
          <a:p>
            <a:pPr marL="0" indent="0">
              <a:buNone/>
            </a:pPr>
            <a:endParaRPr lang="en-GB" dirty="0">
              <a:solidFill>
                <a:srgbClr val="002060"/>
              </a:solidFill>
            </a:endParaRPr>
          </a:p>
          <a:p>
            <a:pPr marL="0" indent="0">
              <a:buNone/>
            </a:pPr>
            <a:endParaRPr lang="en-GB" sz="2000" dirty="0">
              <a:solidFill>
                <a:srgbClr val="002060"/>
              </a:solidFill>
            </a:endParaRPr>
          </a:p>
          <a:p>
            <a:pPr marL="0" indent="0">
              <a:buNone/>
            </a:pPr>
            <a:r>
              <a:rPr lang="en-GB" sz="2000" dirty="0">
                <a:solidFill>
                  <a:srgbClr val="002060"/>
                </a:solidFill>
              </a:rPr>
              <a:t>Blocking and filtering alone cannot address very serious behavioural issues like bullying and grooming, issues with the potential to </a:t>
            </a:r>
            <a:r>
              <a:rPr lang="en-GB" sz="2000" dirty="0"/>
              <a:t>have a serious</a:t>
            </a:r>
            <a:r>
              <a:rPr lang="en-GB" sz="2000" dirty="0">
                <a:solidFill>
                  <a:srgbClr val="002060"/>
                </a:solidFill>
              </a:rPr>
              <a:t> impact on a </a:t>
            </a:r>
            <a:r>
              <a:rPr lang="en-GB" sz="2000" dirty="0"/>
              <a:t>young person</a:t>
            </a:r>
            <a:r>
              <a:rPr lang="en-GB" sz="2000" dirty="0">
                <a:solidFill>
                  <a:srgbClr val="002060"/>
                </a:solidFill>
              </a:rPr>
              <a:t>. </a:t>
            </a:r>
          </a:p>
          <a:p>
            <a:pPr marL="0" indent="0">
              <a:buNone/>
            </a:pPr>
            <a:endParaRPr lang="en-GB" dirty="0">
              <a:solidFill>
                <a:schemeClr val="tx2">
                  <a:lumMod val="50000"/>
                </a:schemeClr>
              </a:solidFill>
            </a:endParaRPr>
          </a:p>
          <a:p>
            <a:pPr marL="0" indent="0">
              <a:buNone/>
            </a:pPr>
            <a:endParaRPr lang="en-GB" dirty="0"/>
          </a:p>
        </p:txBody>
      </p:sp>
    </p:spTree>
    <p:extLst>
      <p:ext uri="{BB962C8B-B14F-4D97-AF65-F5344CB8AC3E}">
        <p14:creationId xmlns:p14="http://schemas.microsoft.com/office/powerpoint/2010/main" val="19777070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9271C7F-7BB6-B8A4-C19B-A8E315C03420}"/>
              </a:ext>
            </a:extLst>
          </p:cNvPr>
          <p:cNvSpPr>
            <a:spLocks noGrp="1"/>
          </p:cNvSpPr>
          <p:nvPr>
            <p:ph type="title"/>
          </p:nvPr>
        </p:nvSpPr>
        <p:spPr/>
        <p:txBody>
          <a:bodyPr/>
          <a:lstStyle/>
          <a:p>
            <a:r>
              <a:rPr lang="en-GB" dirty="0"/>
              <a:t>Gaming</a:t>
            </a:r>
          </a:p>
        </p:txBody>
      </p:sp>
    </p:spTree>
    <p:extLst>
      <p:ext uri="{BB962C8B-B14F-4D97-AF65-F5344CB8AC3E}">
        <p14:creationId xmlns:p14="http://schemas.microsoft.com/office/powerpoint/2010/main" val="39074497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804F8-1D16-E5DA-7102-C9E7523D7DC4}"/>
              </a:ext>
            </a:extLst>
          </p:cNvPr>
          <p:cNvSpPr>
            <a:spLocks noGrp="1"/>
          </p:cNvSpPr>
          <p:nvPr>
            <p:ph type="title"/>
          </p:nvPr>
        </p:nvSpPr>
        <p:spPr/>
        <p:txBody>
          <a:bodyPr/>
          <a:lstStyle/>
          <a:p>
            <a:r>
              <a:rPr lang="en-GB" dirty="0"/>
              <a:t>Don’t be put off…its part of you assessing the risks</a:t>
            </a:r>
          </a:p>
        </p:txBody>
      </p:sp>
      <p:pic>
        <p:nvPicPr>
          <p:cNvPr id="6" name="Content Placeholder 5" descr="A picture containing text, slot machine, bunch, colorful&#10;&#10;Description automatically generated">
            <a:extLst>
              <a:ext uri="{FF2B5EF4-FFF2-40B4-BE49-F238E27FC236}">
                <a16:creationId xmlns:a16="http://schemas.microsoft.com/office/drawing/2014/main" id="{BBE06BBA-7309-E10D-F0EF-E57E51B67415}"/>
              </a:ext>
            </a:extLst>
          </p:cNvPr>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827584" y="1168380"/>
            <a:ext cx="7704856" cy="4348184"/>
          </a:xfrm>
          <a:prstGeom prst="rect">
            <a:avLst/>
          </a:prstGeom>
        </p:spPr>
      </p:pic>
    </p:spTree>
    <p:extLst>
      <p:ext uri="{BB962C8B-B14F-4D97-AF65-F5344CB8AC3E}">
        <p14:creationId xmlns:p14="http://schemas.microsoft.com/office/powerpoint/2010/main" val="479367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25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EAD876-3E2D-038C-377C-E58AFA7E2623}"/>
              </a:ext>
            </a:extLst>
          </p:cNvPr>
          <p:cNvSpPr>
            <a:spLocks noGrp="1"/>
          </p:cNvSpPr>
          <p:nvPr>
            <p:ph type="title"/>
          </p:nvPr>
        </p:nvSpPr>
        <p:spPr/>
        <p:txBody>
          <a:bodyPr/>
          <a:lstStyle/>
          <a:p>
            <a:r>
              <a:rPr lang="en-GB" dirty="0"/>
              <a:t>Questions to ask yourselves…</a:t>
            </a:r>
          </a:p>
        </p:txBody>
      </p:sp>
      <p:sp>
        <p:nvSpPr>
          <p:cNvPr id="5" name="Content Placeholder 4">
            <a:extLst>
              <a:ext uri="{FF2B5EF4-FFF2-40B4-BE49-F238E27FC236}">
                <a16:creationId xmlns:a16="http://schemas.microsoft.com/office/drawing/2014/main" id="{AB981F89-7DEB-5FEA-6F6F-F731BB8AD1FF}"/>
              </a:ext>
            </a:extLst>
          </p:cNvPr>
          <p:cNvSpPr>
            <a:spLocks noGrp="1"/>
          </p:cNvSpPr>
          <p:nvPr>
            <p:ph sz="quarter" idx="13"/>
          </p:nvPr>
        </p:nvSpPr>
        <p:spPr>
          <a:xfrm>
            <a:off x="683568" y="1484784"/>
            <a:ext cx="7992888" cy="3744416"/>
          </a:xfrm>
        </p:spPr>
        <p:txBody>
          <a:bodyPr/>
          <a:lstStyle/>
          <a:p>
            <a:pPr>
              <a:buFont typeface="Arial" panose="020B0604020202020204" pitchFamily="34" charset="0"/>
              <a:buChar char="•"/>
            </a:pPr>
            <a:r>
              <a:rPr lang="en-GB" sz="2000" dirty="0"/>
              <a:t>Whilst on games/sites are the participants being monitored in any way or not for appropriate behaviour? </a:t>
            </a:r>
            <a:r>
              <a:rPr lang="en-GB" sz="2000" b="1" dirty="0"/>
              <a:t>If not consider the risk? Have a discussion…</a:t>
            </a:r>
          </a:p>
          <a:p>
            <a:pPr marL="0" indent="0">
              <a:buNone/>
            </a:pPr>
            <a:endParaRPr lang="en-GB" sz="2000" b="1" dirty="0"/>
          </a:p>
          <a:p>
            <a:pPr>
              <a:buFont typeface="Arial" panose="020B0604020202020204" pitchFamily="34" charset="0"/>
              <a:buChar char="•"/>
            </a:pPr>
            <a:r>
              <a:rPr lang="en-GB" sz="2000" dirty="0"/>
              <a:t>What conversations have I had with my young person to let them know that I understand sometimes being online can be worrying, and they can always ask me questions?</a:t>
            </a:r>
          </a:p>
          <a:p>
            <a:endParaRPr lang="en-GB" dirty="0"/>
          </a:p>
          <a:p>
            <a:pPr>
              <a:buFont typeface="Arial" panose="020B0604020202020204" pitchFamily="34" charset="0"/>
              <a:buChar char="•"/>
            </a:pPr>
            <a:r>
              <a:rPr lang="en-GB" dirty="0"/>
              <a:t>Do they know who else can help them if they can’t come to me? </a:t>
            </a:r>
          </a:p>
          <a:p>
            <a:pPr marL="0" indent="0">
              <a:buNone/>
            </a:pPr>
            <a:r>
              <a:rPr lang="en-GB" b="1" dirty="0"/>
              <a:t>   Help them to identify someone in their lives…Teacher? Another family member?</a:t>
            </a:r>
          </a:p>
        </p:txBody>
      </p:sp>
    </p:spTree>
    <p:extLst>
      <p:ext uri="{BB962C8B-B14F-4D97-AF65-F5344CB8AC3E}">
        <p14:creationId xmlns:p14="http://schemas.microsoft.com/office/powerpoint/2010/main" val="3103372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FB7223B-D4C8-B17C-CAEF-1CECD2A4B2CF}"/>
              </a:ext>
            </a:extLst>
          </p:cNvPr>
          <p:cNvSpPr>
            <a:spLocks noGrp="1"/>
          </p:cNvSpPr>
          <p:nvPr>
            <p:ph type="title"/>
          </p:nvPr>
        </p:nvSpPr>
        <p:spPr/>
        <p:txBody>
          <a:bodyPr/>
          <a:lstStyle/>
          <a:p>
            <a:r>
              <a:rPr lang="en-GB" dirty="0"/>
              <a:t>Digital footprint/online reputation &amp; screening</a:t>
            </a:r>
          </a:p>
        </p:txBody>
      </p:sp>
    </p:spTree>
    <p:extLst>
      <p:ext uri="{BB962C8B-B14F-4D97-AF65-F5344CB8AC3E}">
        <p14:creationId xmlns:p14="http://schemas.microsoft.com/office/powerpoint/2010/main" val="15314415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F985554-EF51-FF14-CEB7-318BC132F5A6}"/>
              </a:ext>
            </a:extLst>
          </p:cNvPr>
          <p:cNvSpPr>
            <a:spLocks noGrp="1"/>
          </p:cNvSpPr>
          <p:nvPr>
            <p:ph type="title"/>
          </p:nvPr>
        </p:nvSpPr>
        <p:spPr/>
        <p:txBody>
          <a:bodyPr/>
          <a:lstStyle/>
          <a:p>
            <a:r>
              <a:rPr lang="en-GB" dirty="0"/>
              <a:t>Lots of advice out there….start the discussion</a:t>
            </a:r>
          </a:p>
        </p:txBody>
      </p:sp>
      <p:sp>
        <p:nvSpPr>
          <p:cNvPr id="5" name="Content Placeholder 4">
            <a:extLst>
              <a:ext uri="{FF2B5EF4-FFF2-40B4-BE49-F238E27FC236}">
                <a16:creationId xmlns:a16="http://schemas.microsoft.com/office/drawing/2014/main" id="{E4A9B4CF-2997-72DE-AA70-E185EC59BA08}"/>
              </a:ext>
            </a:extLst>
          </p:cNvPr>
          <p:cNvSpPr>
            <a:spLocks noGrp="1"/>
          </p:cNvSpPr>
          <p:nvPr>
            <p:ph sz="quarter" idx="13"/>
          </p:nvPr>
        </p:nvSpPr>
        <p:spPr>
          <a:xfrm>
            <a:off x="683568" y="1124744"/>
            <a:ext cx="7992888" cy="3744416"/>
          </a:xfrm>
        </p:spPr>
        <p:txBody>
          <a:bodyPr/>
          <a:lstStyle/>
          <a:p>
            <a:pPr algn="l">
              <a:buFont typeface="Arial" panose="020B0604020202020204" pitchFamily="34" charset="0"/>
              <a:buChar char="•"/>
            </a:pPr>
            <a:r>
              <a:rPr lang="en-GB" sz="1600" b="0" i="0" dirty="0">
                <a:solidFill>
                  <a:srgbClr val="222222"/>
                </a:solidFill>
                <a:effectLst/>
                <a:latin typeface="Arial" panose="020B0604020202020204" pitchFamily="34" charset="0"/>
              </a:rPr>
              <a:t>Google yourself. This is where recruiters will start. Use speech marks around your name to narrow the search, and don’t forget to check images.</a:t>
            </a:r>
          </a:p>
          <a:p>
            <a:pPr algn="l">
              <a:buFont typeface="Arial" panose="020B0604020202020204" pitchFamily="34" charset="0"/>
              <a:buChar char="•"/>
            </a:pPr>
            <a:r>
              <a:rPr lang="en-GB" sz="1600" b="0" i="0" dirty="0">
                <a:solidFill>
                  <a:srgbClr val="222222"/>
                </a:solidFill>
                <a:effectLst/>
                <a:latin typeface="Arial" panose="020B0604020202020204" pitchFamily="34" charset="0"/>
              </a:rPr>
              <a:t>Check your privacy settings on social media accounts. Make sure you know exactly what the public sees when they view your profile.</a:t>
            </a:r>
          </a:p>
          <a:p>
            <a:pPr algn="l">
              <a:buFont typeface="Arial" panose="020B0604020202020204" pitchFamily="34" charset="0"/>
              <a:buChar char="•"/>
            </a:pPr>
            <a:r>
              <a:rPr lang="en-GB" sz="1600" b="0" i="0" dirty="0">
                <a:solidFill>
                  <a:srgbClr val="222222"/>
                </a:solidFill>
                <a:effectLst/>
                <a:latin typeface="Arial" panose="020B0604020202020204" pitchFamily="34" charset="0"/>
              </a:rPr>
              <a:t>Update your profile pictures. These are the images most likely to appear to the public.</a:t>
            </a:r>
          </a:p>
          <a:p>
            <a:pPr algn="l">
              <a:buFont typeface="Arial" panose="020B0604020202020204" pitchFamily="34" charset="0"/>
              <a:buChar char="•"/>
            </a:pPr>
            <a:r>
              <a:rPr lang="en-GB" sz="1600" b="0" i="0" dirty="0">
                <a:solidFill>
                  <a:srgbClr val="222222"/>
                </a:solidFill>
                <a:effectLst/>
                <a:latin typeface="Arial" panose="020B0604020202020204" pitchFamily="34" charset="0"/>
              </a:rPr>
              <a:t>Do a Social Media audit. Think of your online persona as an extension of your CV.</a:t>
            </a:r>
          </a:p>
          <a:p>
            <a:pPr algn="l">
              <a:buFont typeface="Arial" panose="020B0604020202020204" pitchFamily="34" charset="0"/>
              <a:buChar char="•"/>
            </a:pPr>
            <a:r>
              <a:rPr lang="en-GB" sz="1600" b="0" i="0" dirty="0">
                <a:solidFill>
                  <a:srgbClr val="222222"/>
                </a:solidFill>
                <a:effectLst/>
                <a:latin typeface="Arial" panose="020B0604020202020204" pitchFamily="34" charset="0"/>
              </a:rPr>
              <a:t>“Build a simple website for yourself with the URL firstnamelastname.com (or similar), so that your site shows up high in search engines for queries of your name. Likewise, set up your Twitter and LinkedIn accounts to be twitter.com/</a:t>
            </a:r>
            <a:r>
              <a:rPr lang="en-GB" sz="1600" b="0" i="0" dirty="0" err="1">
                <a:solidFill>
                  <a:srgbClr val="222222"/>
                </a:solidFill>
                <a:effectLst/>
                <a:latin typeface="Arial" panose="020B0604020202020204" pitchFamily="34" charset="0"/>
              </a:rPr>
              <a:t>firstnamelastname</a:t>
            </a:r>
            <a:r>
              <a:rPr lang="en-GB" sz="1600" b="0" i="0" dirty="0">
                <a:solidFill>
                  <a:srgbClr val="222222"/>
                </a:solidFill>
                <a:effectLst/>
                <a:latin typeface="Arial" panose="020B0604020202020204" pitchFamily="34" charset="0"/>
              </a:rPr>
              <a:t> (instead of, say, .com/partyguy44) for the same reason,” recommend the Harvard Business Review.</a:t>
            </a:r>
          </a:p>
          <a:p>
            <a:pPr algn="l">
              <a:buFont typeface="Arial" panose="020B0604020202020204" pitchFamily="34" charset="0"/>
              <a:buChar char="•"/>
            </a:pPr>
            <a:r>
              <a:rPr lang="en-GB" sz="1600" b="0" i="0" dirty="0">
                <a:solidFill>
                  <a:srgbClr val="222222"/>
                </a:solidFill>
                <a:effectLst/>
                <a:latin typeface="Arial" panose="020B0604020202020204" pitchFamily="34" charset="0"/>
              </a:rPr>
              <a:t>Keep your software up-to-date to prevent viruses and malware from mining your digital footprint.</a:t>
            </a:r>
          </a:p>
          <a:p>
            <a:pPr algn="l">
              <a:buFont typeface="Arial" panose="020B0604020202020204" pitchFamily="34" charset="0"/>
              <a:buChar char="•"/>
            </a:pPr>
            <a:r>
              <a:rPr lang="en-GB" sz="1600" b="0" i="0" dirty="0">
                <a:solidFill>
                  <a:srgbClr val="222222"/>
                </a:solidFill>
                <a:effectLst/>
                <a:latin typeface="Arial" panose="020B0604020202020204" pitchFamily="34" charset="0"/>
              </a:rPr>
              <a:t>Pay attention to the privacy settings on the apps on your phone and consider what they might be sharing about you.</a:t>
            </a:r>
          </a:p>
          <a:p>
            <a:pPr algn="l">
              <a:buFont typeface="Arial" panose="020B0604020202020204" pitchFamily="34" charset="0"/>
              <a:buChar char="•"/>
            </a:pPr>
            <a:r>
              <a:rPr lang="en-GB" sz="1600" b="0" i="0" dirty="0">
                <a:solidFill>
                  <a:srgbClr val="222222"/>
                </a:solidFill>
                <a:effectLst/>
                <a:latin typeface="Arial" panose="020B0604020202020204" pitchFamily="34" charset="0"/>
              </a:rPr>
              <a:t>Consider what you do and don’t want companies and marketers to know about you, and behave online accordingly. The internet is not as private as it seems – if it doesn’t exist, they can’t see it.</a:t>
            </a:r>
          </a:p>
          <a:p>
            <a:endParaRPr lang="en-GB" dirty="0"/>
          </a:p>
        </p:txBody>
      </p:sp>
    </p:spTree>
    <p:extLst>
      <p:ext uri="{BB962C8B-B14F-4D97-AF65-F5344CB8AC3E}">
        <p14:creationId xmlns:p14="http://schemas.microsoft.com/office/powerpoint/2010/main" val="21832302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BD70CEE-BAFD-4A8B-9228-AE375C71CC0F}"/>
              </a:ext>
            </a:extLst>
          </p:cNvPr>
          <p:cNvSpPr>
            <a:spLocks noGrp="1"/>
          </p:cNvSpPr>
          <p:nvPr>
            <p:ph type="title"/>
          </p:nvPr>
        </p:nvSpPr>
        <p:spPr/>
        <p:txBody>
          <a:bodyPr/>
          <a:lstStyle/>
          <a:p>
            <a:r>
              <a:rPr lang="en-GB" dirty="0"/>
              <a:t>Action…..talking is equipping, and building resilience</a:t>
            </a:r>
          </a:p>
        </p:txBody>
      </p:sp>
    </p:spTree>
    <p:extLst>
      <p:ext uri="{BB962C8B-B14F-4D97-AF65-F5344CB8AC3E}">
        <p14:creationId xmlns:p14="http://schemas.microsoft.com/office/powerpoint/2010/main" val="33911916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BA49E09-1C8E-6B3C-5A5E-72681710D20F}"/>
              </a:ext>
            </a:extLst>
          </p:cNvPr>
          <p:cNvSpPr>
            <a:spLocks noGrp="1"/>
          </p:cNvSpPr>
          <p:nvPr>
            <p:ph type="title"/>
          </p:nvPr>
        </p:nvSpPr>
        <p:spPr/>
        <p:txBody>
          <a:bodyPr/>
          <a:lstStyle/>
          <a:p>
            <a:r>
              <a:rPr lang="en-GB" dirty="0"/>
              <a:t>Other help available….</a:t>
            </a:r>
          </a:p>
        </p:txBody>
      </p:sp>
      <p:pic>
        <p:nvPicPr>
          <p:cNvPr id="7" name="Content Placeholder 6">
            <a:extLst>
              <a:ext uri="{FF2B5EF4-FFF2-40B4-BE49-F238E27FC236}">
                <a16:creationId xmlns:a16="http://schemas.microsoft.com/office/drawing/2014/main" id="{0A12FADB-D5FF-5060-54F4-6405E9FE96F7}"/>
              </a:ext>
            </a:extLst>
          </p:cNvPr>
          <p:cNvPicPr>
            <a:picLocks noGrp="1" noChangeAspect="1"/>
          </p:cNvPicPr>
          <p:nvPr>
            <p:ph sz="quarter" idx="13"/>
          </p:nvPr>
        </p:nvPicPr>
        <p:blipFill>
          <a:blip r:embed="rId2"/>
          <a:stretch>
            <a:fillRect/>
          </a:stretch>
        </p:blipFill>
        <p:spPr>
          <a:xfrm>
            <a:off x="291722" y="1700808"/>
            <a:ext cx="8529219" cy="3778653"/>
          </a:xfrm>
        </p:spPr>
      </p:pic>
    </p:spTree>
    <p:extLst>
      <p:ext uri="{BB962C8B-B14F-4D97-AF65-F5344CB8AC3E}">
        <p14:creationId xmlns:p14="http://schemas.microsoft.com/office/powerpoint/2010/main" val="17189787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67545" y="1988840"/>
            <a:ext cx="4464496" cy="1090810"/>
          </a:xfrm>
        </p:spPr>
        <p:txBody>
          <a:bodyPr/>
          <a:lstStyle/>
          <a:p>
            <a:r>
              <a:rPr lang="en-GB" sz="4400" dirty="0"/>
              <a:t>Teresa Hughes</a:t>
            </a:r>
            <a:endParaRPr lang="en-US" sz="4400" dirty="0"/>
          </a:p>
        </p:txBody>
      </p:sp>
      <p:sp>
        <p:nvSpPr>
          <p:cNvPr id="4" name="Title 6"/>
          <p:cNvSpPr txBox="1">
            <a:spLocks/>
          </p:cNvSpPr>
          <p:nvPr/>
        </p:nvSpPr>
        <p:spPr>
          <a:xfrm>
            <a:off x="395536" y="3645024"/>
            <a:ext cx="8352928" cy="1440160"/>
          </a:xfrm>
          <a:prstGeom prst="rect">
            <a:avLst/>
          </a:prstGeom>
        </p:spPr>
        <p:txBody>
          <a:bodyPr vert="horz" lIns="0" tIns="0" rIns="0" bIns="0" rtlCol="0" anchor="ctr">
            <a:normAutofit fontScale="92500" lnSpcReduction="20000"/>
          </a:bodyPr>
          <a:lstStyle>
            <a:lvl1pPr marL="0" indent="0" algn="l" defTabSz="914400" rtl="0" eaLnBrk="1" latinLnBrk="0" hangingPunct="1">
              <a:spcBef>
                <a:spcPct val="0"/>
              </a:spcBef>
              <a:buNone/>
              <a:tabLst>
                <a:tab pos="0" algn="l"/>
              </a:tabLst>
              <a:defRPr sz="3000" b="1" kern="1200">
                <a:solidFill>
                  <a:schemeClr val="bg1"/>
                </a:solidFill>
                <a:latin typeface="+mj-lt"/>
                <a:ea typeface="+mj-ea"/>
                <a:cs typeface="+mj-cs"/>
              </a:defRPr>
            </a:lvl1pPr>
          </a:lstStyle>
          <a:p>
            <a:endParaRPr lang="en-GB" sz="4400" dirty="0">
              <a:solidFill>
                <a:srgbClr val="002060"/>
              </a:solidFill>
            </a:endParaRPr>
          </a:p>
          <a:p>
            <a:endParaRPr lang="en-GB" sz="4400" dirty="0">
              <a:solidFill>
                <a:srgbClr val="002060"/>
              </a:solidFill>
            </a:endParaRPr>
          </a:p>
          <a:p>
            <a:r>
              <a:rPr lang="en-GB" sz="2800" dirty="0">
                <a:solidFill>
                  <a:srgbClr val="002060"/>
                </a:solidFill>
              </a:rPr>
              <a:t>teresa.hughes@girlinghughes.com</a:t>
            </a:r>
          </a:p>
          <a:p>
            <a:endParaRPr lang="en-US" sz="4400" dirty="0">
              <a:solidFill>
                <a:srgbClr val="002060"/>
              </a:solidFill>
            </a:endParaRPr>
          </a:p>
        </p:txBody>
      </p:sp>
    </p:spTree>
    <p:extLst>
      <p:ext uri="{BB962C8B-B14F-4D97-AF65-F5344CB8AC3E}">
        <p14:creationId xmlns:p14="http://schemas.microsoft.com/office/powerpoint/2010/main" val="38238172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FAAD8FE-9AC5-DED3-000F-75DBFE8684E6}"/>
              </a:ext>
            </a:extLst>
          </p:cNvPr>
          <p:cNvSpPr>
            <a:spLocks noGrp="1"/>
          </p:cNvSpPr>
          <p:nvPr>
            <p:ph type="title"/>
          </p:nvPr>
        </p:nvSpPr>
        <p:spPr/>
        <p:txBody>
          <a:bodyPr/>
          <a:lstStyle/>
          <a:p>
            <a:r>
              <a:rPr lang="en-GB" dirty="0"/>
              <a:t>Understanding risk</a:t>
            </a:r>
          </a:p>
        </p:txBody>
      </p:sp>
    </p:spTree>
    <p:extLst>
      <p:ext uri="{BB962C8B-B14F-4D97-AF65-F5344CB8AC3E}">
        <p14:creationId xmlns:p14="http://schemas.microsoft.com/office/powerpoint/2010/main" val="9188097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7E4B04-97E5-4F51-E168-21763406FA23}"/>
              </a:ext>
            </a:extLst>
          </p:cNvPr>
          <p:cNvSpPr>
            <a:spLocks noGrp="1"/>
          </p:cNvSpPr>
          <p:nvPr>
            <p:ph type="title"/>
          </p:nvPr>
        </p:nvSpPr>
        <p:spPr>
          <a:xfrm>
            <a:off x="539551" y="609998"/>
            <a:ext cx="8281391" cy="1090810"/>
          </a:xfrm>
        </p:spPr>
        <p:txBody>
          <a:bodyPr>
            <a:normAutofit fontScale="90000"/>
          </a:bodyPr>
          <a:lstStyle/>
          <a:p>
            <a:r>
              <a:rPr lang="en-GB" dirty="0"/>
              <a:t>How </a:t>
            </a:r>
            <a:r>
              <a:rPr lang="en-GB" i="1" dirty="0"/>
              <a:t>we</a:t>
            </a:r>
            <a:r>
              <a:rPr lang="en-GB" dirty="0"/>
              <a:t> approach ‘risk’ compared to our children…</a:t>
            </a:r>
            <a:br>
              <a:rPr lang="en-GB" dirty="0"/>
            </a:br>
            <a:r>
              <a:rPr lang="en-GB" dirty="0"/>
              <a:t>Unless we teach them…</a:t>
            </a:r>
            <a:br>
              <a:rPr lang="en-GB" dirty="0"/>
            </a:br>
            <a:br>
              <a:rPr lang="en-GB" dirty="0"/>
            </a:br>
            <a:endParaRPr lang="en-GB" dirty="0"/>
          </a:p>
        </p:txBody>
      </p:sp>
      <p:sp>
        <p:nvSpPr>
          <p:cNvPr id="3" name="Content Placeholder 2">
            <a:extLst>
              <a:ext uri="{FF2B5EF4-FFF2-40B4-BE49-F238E27FC236}">
                <a16:creationId xmlns:a16="http://schemas.microsoft.com/office/drawing/2014/main" id="{758B1673-8825-EAB7-1B21-5A3B950FDB46}"/>
              </a:ext>
            </a:extLst>
          </p:cNvPr>
          <p:cNvSpPr>
            <a:spLocks noGrp="1"/>
          </p:cNvSpPr>
          <p:nvPr>
            <p:ph idx="1"/>
          </p:nvPr>
        </p:nvSpPr>
        <p:spPr>
          <a:xfrm>
            <a:off x="539552" y="1557905"/>
            <a:ext cx="8281390" cy="4247359"/>
          </a:xfrm>
        </p:spPr>
        <p:txBody>
          <a:bodyPr>
            <a:noAutofit/>
          </a:bodyPr>
          <a:lstStyle/>
          <a:p>
            <a:pPr marL="514350" indent="-514350">
              <a:buFont typeface="+mj-lt"/>
              <a:buAutoNum type="arabicPeriod"/>
            </a:pPr>
            <a:r>
              <a:rPr lang="en-GB" sz="2000" dirty="0"/>
              <a:t>Understand what ‘risk’ means</a:t>
            </a:r>
          </a:p>
          <a:p>
            <a:pPr marL="514350" indent="-514350">
              <a:buFont typeface="+mj-lt"/>
              <a:buAutoNum type="arabicPeriod"/>
            </a:pPr>
            <a:r>
              <a:rPr lang="en-GB" sz="2000" dirty="0"/>
              <a:t>Identify that there is a risk </a:t>
            </a:r>
          </a:p>
          <a:p>
            <a:pPr marL="514350" indent="-514350">
              <a:buFont typeface="+mj-lt"/>
              <a:buAutoNum type="arabicPeriod"/>
            </a:pPr>
            <a:r>
              <a:rPr lang="en-GB" sz="2000" dirty="0"/>
              <a:t>Assess the risk</a:t>
            </a:r>
          </a:p>
          <a:p>
            <a:pPr marL="514350" indent="-514350">
              <a:buFont typeface="+mj-lt"/>
              <a:buAutoNum type="arabicPeriod"/>
            </a:pPr>
            <a:r>
              <a:rPr lang="en-GB" sz="2000" dirty="0"/>
              <a:t>Understand consequences to actions (life impact)</a:t>
            </a:r>
          </a:p>
          <a:p>
            <a:pPr marL="514350" indent="-514350">
              <a:buFont typeface="+mj-lt"/>
              <a:buAutoNum type="arabicPeriod"/>
            </a:pPr>
            <a:r>
              <a:rPr lang="en-GB" sz="2000" dirty="0"/>
              <a:t>Work out mitigations</a:t>
            </a:r>
          </a:p>
          <a:p>
            <a:pPr marL="514350" indent="-514350">
              <a:buFont typeface="+mj-lt"/>
              <a:buAutoNum type="arabicPeriod"/>
            </a:pPr>
            <a:r>
              <a:rPr lang="en-GB" sz="2000" dirty="0"/>
              <a:t>Decide to take the risk or not  </a:t>
            </a:r>
          </a:p>
          <a:p>
            <a:pPr marL="0" indent="0">
              <a:buNone/>
            </a:pPr>
            <a:endParaRPr lang="en-GB" sz="2800" dirty="0"/>
          </a:p>
          <a:p>
            <a:pPr marL="0" indent="0">
              <a:buNone/>
            </a:pPr>
            <a:r>
              <a:rPr lang="en-GB" sz="2800" dirty="0"/>
              <a:t>0-10yrs facial cues…are we providing them for their online experiences?</a:t>
            </a:r>
          </a:p>
        </p:txBody>
      </p:sp>
    </p:spTree>
    <p:extLst>
      <p:ext uri="{BB962C8B-B14F-4D97-AF65-F5344CB8AC3E}">
        <p14:creationId xmlns:p14="http://schemas.microsoft.com/office/powerpoint/2010/main" val="31142534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D18DCCA-1599-6DDF-4E61-04FFA0B3DA9D}"/>
              </a:ext>
            </a:extLst>
          </p:cNvPr>
          <p:cNvSpPr>
            <a:spLocks noGrp="1"/>
          </p:cNvSpPr>
          <p:nvPr>
            <p:ph type="title"/>
          </p:nvPr>
        </p:nvSpPr>
        <p:spPr>
          <a:xfrm>
            <a:off x="539551" y="249958"/>
            <a:ext cx="8281391" cy="1090810"/>
          </a:xfrm>
        </p:spPr>
        <p:txBody>
          <a:bodyPr/>
          <a:lstStyle/>
          <a:p>
            <a:r>
              <a:rPr lang="en-GB" dirty="0">
                <a:solidFill>
                  <a:srgbClr val="444444"/>
                </a:solidFill>
                <a:latin typeface="ReithSans"/>
              </a:rPr>
              <a:t>Learning to think </a:t>
            </a:r>
            <a:r>
              <a:rPr lang="en-GB" sz="2000" dirty="0">
                <a:solidFill>
                  <a:srgbClr val="444444"/>
                </a:solidFill>
                <a:latin typeface="ReithSans"/>
              </a:rPr>
              <a:t>(research)</a:t>
            </a:r>
            <a:br>
              <a:rPr lang="en-GB" b="0" dirty="0">
                <a:solidFill>
                  <a:srgbClr val="444444"/>
                </a:solidFill>
                <a:latin typeface="ReithSans"/>
              </a:rPr>
            </a:br>
            <a:endParaRPr lang="en-GB" dirty="0"/>
          </a:p>
        </p:txBody>
      </p:sp>
      <p:sp>
        <p:nvSpPr>
          <p:cNvPr id="5" name="Content Placeholder 4">
            <a:extLst>
              <a:ext uri="{FF2B5EF4-FFF2-40B4-BE49-F238E27FC236}">
                <a16:creationId xmlns:a16="http://schemas.microsoft.com/office/drawing/2014/main" id="{806CC4B9-3DD3-0467-8846-0F998DCF412C}"/>
              </a:ext>
            </a:extLst>
          </p:cNvPr>
          <p:cNvSpPr>
            <a:spLocks noGrp="1"/>
          </p:cNvSpPr>
          <p:nvPr>
            <p:ph sz="quarter" idx="13"/>
          </p:nvPr>
        </p:nvSpPr>
        <p:spPr>
          <a:xfrm>
            <a:off x="683568" y="1268760"/>
            <a:ext cx="7992888" cy="3744416"/>
          </a:xfrm>
        </p:spPr>
        <p:txBody>
          <a:bodyPr/>
          <a:lstStyle/>
          <a:p>
            <a:pPr algn="l"/>
            <a:r>
              <a:rPr lang="en-GB" sz="2000" b="0" i="0" dirty="0">
                <a:solidFill>
                  <a:srgbClr val="444444"/>
                </a:solidFill>
                <a:effectLst/>
                <a:latin typeface="ReithSans"/>
              </a:rPr>
              <a:t>Both Defoe's and Weller's research suggest that parents and teachers may need a sophisticated approach to guiding pre-teens and adolescents through life's risks. </a:t>
            </a:r>
            <a:r>
              <a:rPr lang="en-GB" sz="2000" b="0" i="0" dirty="0">
                <a:solidFill>
                  <a:srgbClr val="444444"/>
                </a:solidFill>
                <a:effectLst/>
                <a:highlight>
                  <a:srgbClr val="FFFF00"/>
                </a:highlight>
                <a:latin typeface="ReithSans"/>
              </a:rPr>
              <a:t>Rather than simply imposing strict rules </a:t>
            </a:r>
            <a:r>
              <a:rPr lang="en-GB" sz="2000" b="0" i="0" dirty="0">
                <a:solidFill>
                  <a:srgbClr val="444444"/>
                </a:solidFill>
                <a:effectLst/>
                <a:latin typeface="ReithSans"/>
              </a:rPr>
              <a:t>that eliminate the child's exposure to risk, it could be for more useful – in the long-run – to help them </a:t>
            </a:r>
            <a:r>
              <a:rPr lang="en-GB" sz="2000" b="1" i="0" dirty="0">
                <a:solidFill>
                  <a:srgbClr val="002856"/>
                </a:solidFill>
                <a:effectLst/>
                <a:latin typeface="ReithSans"/>
              </a:rPr>
              <a:t>hone their decision-making and thinking skills</a:t>
            </a:r>
            <a:r>
              <a:rPr lang="en-GB" sz="2000" b="0" i="0" dirty="0">
                <a:solidFill>
                  <a:srgbClr val="444444"/>
                </a:solidFill>
                <a:effectLst/>
                <a:latin typeface="ReithSans"/>
              </a:rPr>
              <a:t>.</a:t>
            </a:r>
          </a:p>
          <a:p>
            <a:pPr marL="0" indent="0" algn="l">
              <a:buNone/>
            </a:pPr>
            <a:endParaRPr lang="en-GB" sz="2000" b="0" i="0" dirty="0">
              <a:solidFill>
                <a:srgbClr val="444444"/>
              </a:solidFill>
              <a:effectLst/>
              <a:latin typeface="ReithSans"/>
            </a:endParaRPr>
          </a:p>
          <a:p>
            <a:pPr algn="l"/>
            <a:r>
              <a:rPr lang="en-GB" sz="2000" b="0" i="0" dirty="0">
                <a:solidFill>
                  <a:srgbClr val="444444"/>
                </a:solidFill>
                <a:effectLst/>
                <a:latin typeface="ReithSans"/>
              </a:rPr>
              <a:t>Perhaps most important is the encouragement of </a:t>
            </a:r>
            <a:r>
              <a:rPr lang="en-GB" sz="2000" b="1" i="0" dirty="0">
                <a:solidFill>
                  <a:srgbClr val="002856"/>
                </a:solidFill>
                <a:effectLst/>
                <a:latin typeface="ReithSans"/>
              </a:rPr>
              <a:t>self-control and emotional regulation</a:t>
            </a:r>
            <a:r>
              <a:rPr lang="en-GB" sz="2000" b="0" i="0" dirty="0">
                <a:solidFill>
                  <a:srgbClr val="444444"/>
                </a:solidFill>
                <a:effectLst/>
                <a:latin typeface="ReithSans"/>
              </a:rPr>
              <a:t> – since so many dangers are the result of impulsivity. Practices such as mindfulness may be helpful, as can </a:t>
            </a:r>
            <a:r>
              <a:rPr lang="en-GB" sz="2000" b="1" i="0" dirty="0">
                <a:solidFill>
                  <a:srgbClr val="002856"/>
                </a:solidFill>
                <a:effectLst/>
                <a:latin typeface="ReithSans"/>
              </a:rPr>
              <a:t>metacognitive practices</a:t>
            </a:r>
            <a:r>
              <a:rPr lang="en-GB" sz="2000" b="0" i="0" dirty="0">
                <a:solidFill>
                  <a:srgbClr val="444444"/>
                </a:solidFill>
                <a:effectLst/>
                <a:latin typeface="ReithSans"/>
              </a:rPr>
              <a:t> – such as </a:t>
            </a:r>
            <a:r>
              <a:rPr lang="en-GB" sz="2000" b="0" i="0" dirty="0">
                <a:solidFill>
                  <a:srgbClr val="444444"/>
                </a:solidFill>
                <a:effectLst/>
                <a:highlight>
                  <a:srgbClr val="FFFF00"/>
                </a:highlight>
                <a:latin typeface="ReithSans"/>
              </a:rPr>
              <a:t>teaching children to imagine the consequences of their actions.</a:t>
            </a:r>
          </a:p>
          <a:p>
            <a:pPr marL="0" indent="0" algn="l">
              <a:buNone/>
            </a:pPr>
            <a:endParaRPr lang="en-GB" sz="2000" b="0" i="0" dirty="0">
              <a:solidFill>
                <a:srgbClr val="444444"/>
              </a:solidFill>
              <a:effectLst/>
              <a:latin typeface="ReithSans"/>
            </a:endParaRPr>
          </a:p>
          <a:p>
            <a:pPr algn="l"/>
            <a:r>
              <a:rPr lang="en-GB" sz="2000" b="0" i="0" dirty="0">
                <a:solidFill>
                  <a:srgbClr val="444444"/>
                </a:solidFill>
                <a:effectLst/>
                <a:latin typeface="ReithSans"/>
              </a:rPr>
              <a:t>Along the way, </a:t>
            </a:r>
            <a:r>
              <a:rPr lang="en-GB" sz="2000" b="0" i="0" dirty="0">
                <a:solidFill>
                  <a:srgbClr val="444444"/>
                </a:solidFill>
                <a:effectLst/>
                <a:highlight>
                  <a:srgbClr val="FFFF00"/>
                </a:highlight>
                <a:latin typeface="ReithSans"/>
              </a:rPr>
              <a:t>parents can encourage the use of critical thinking – strategies such as looking for evidence that contradicts their assumptions</a:t>
            </a:r>
            <a:r>
              <a:rPr lang="en-GB" sz="2000" b="0" i="0" dirty="0">
                <a:solidFill>
                  <a:srgbClr val="444444"/>
                </a:solidFill>
                <a:effectLst/>
                <a:latin typeface="ReithSans"/>
              </a:rPr>
              <a:t>.</a:t>
            </a:r>
          </a:p>
          <a:p>
            <a:endParaRPr lang="en-GB" dirty="0"/>
          </a:p>
        </p:txBody>
      </p:sp>
    </p:spTree>
    <p:extLst>
      <p:ext uri="{BB962C8B-B14F-4D97-AF65-F5344CB8AC3E}">
        <p14:creationId xmlns:p14="http://schemas.microsoft.com/office/powerpoint/2010/main" val="15637675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650B91-DE2E-7D2F-A602-D72534DC9586}"/>
              </a:ext>
            </a:extLst>
          </p:cNvPr>
          <p:cNvSpPr>
            <a:spLocks noGrp="1"/>
          </p:cNvSpPr>
          <p:nvPr>
            <p:ph type="title"/>
          </p:nvPr>
        </p:nvSpPr>
        <p:spPr>
          <a:xfrm>
            <a:off x="539551" y="177950"/>
            <a:ext cx="8281391" cy="1090810"/>
          </a:xfrm>
        </p:spPr>
        <p:txBody>
          <a:bodyPr>
            <a:normAutofit/>
          </a:bodyPr>
          <a:lstStyle/>
          <a:p>
            <a:r>
              <a:rPr lang="en-US" sz="2700" dirty="0"/>
              <a:t>Mitigations for risks….</a:t>
            </a:r>
            <a:r>
              <a:rPr lang="en-US" sz="1800" dirty="0"/>
              <a:t>these are ours to set up, we should not be leaving it to our children to work out.</a:t>
            </a:r>
            <a:endParaRPr lang="en-GB" sz="1800" dirty="0"/>
          </a:p>
        </p:txBody>
      </p:sp>
      <p:sp>
        <p:nvSpPr>
          <p:cNvPr id="3" name="Content Placeholder 2">
            <a:extLst>
              <a:ext uri="{FF2B5EF4-FFF2-40B4-BE49-F238E27FC236}">
                <a16:creationId xmlns:a16="http://schemas.microsoft.com/office/drawing/2014/main" id="{CE140CC9-5207-4227-916C-5E49906A51B6}"/>
              </a:ext>
            </a:extLst>
          </p:cNvPr>
          <p:cNvSpPr>
            <a:spLocks noGrp="1"/>
          </p:cNvSpPr>
          <p:nvPr>
            <p:ph idx="1"/>
          </p:nvPr>
        </p:nvSpPr>
        <p:spPr>
          <a:xfrm>
            <a:off x="539552" y="1701921"/>
            <a:ext cx="8281390" cy="4247359"/>
          </a:xfrm>
        </p:spPr>
        <p:txBody>
          <a:bodyPr/>
          <a:lstStyle/>
          <a:p>
            <a:r>
              <a:rPr lang="en-US" sz="2000" dirty="0"/>
              <a:t>I know I can tell my parents anything, even if it's really embarrassing because they have talked to me about those things.</a:t>
            </a:r>
          </a:p>
          <a:p>
            <a:r>
              <a:rPr lang="en-US" sz="2000" dirty="0"/>
              <a:t>I’m not worried about trying to explain things to them and using language that is embarrassing.</a:t>
            </a:r>
          </a:p>
          <a:p>
            <a:r>
              <a:rPr lang="en-US" sz="2000" dirty="0"/>
              <a:t>Even if I think I’ve done something wrong I can still talk to them.</a:t>
            </a:r>
          </a:p>
          <a:p>
            <a:r>
              <a:rPr lang="en-US" sz="2000" dirty="0"/>
              <a:t>I don’t need to worry that they will take my devices and games away if I share things with them when I’m worried.</a:t>
            </a:r>
          </a:p>
          <a:p>
            <a:r>
              <a:rPr lang="en-US" sz="2000" dirty="0"/>
              <a:t>I know other people I can go to for help if I can’t tell my parents.</a:t>
            </a:r>
          </a:p>
          <a:p>
            <a:pPr marL="360000" indent="0">
              <a:spcBef>
                <a:spcPts val="0"/>
              </a:spcBef>
              <a:buNone/>
            </a:pPr>
            <a:endParaRPr lang="en-US" sz="1700" dirty="0"/>
          </a:p>
          <a:p>
            <a:endParaRPr lang="en-GB" dirty="0"/>
          </a:p>
        </p:txBody>
      </p:sp>
    </p:spTree>
    <p:extLst>
      <p:ext uri="{BB962C8B-B14F-4D97-AF65-F5344CB8AC3E}">
        <p14:creationId xmlns:p14="http://schemas.microsoft.com/office/powerpoint/2010/main" val="25875294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43BD68-A229-4A97-AFA5-D1E4AE18D6F7}"/>
              </a:ext>
            </a:extLst>
          </p:cNvPr>
          <p:cNvSpPr>
            <a:spLocks noGrp="1"/>
          </p:cNvSpPr>
          <p:nvPr>
            <p:ph type="title"/>
          </p:nvPr>
        </p:nvSpPr>
        <p:spPr>
          <a:xfrm>
            <a:off x="539551" y="105942"/>
            <a:ext cx="8281391" cy="1090810"/>
          </a:xfrm>
        </p:spPr>
        <p:txBody>
          <a:bodyPr/>
          <a:lstStyle/>
          <a:p>
            <a:r>
              <a:rPr lang="en-GB" dirty="0"/>
              <a:t>Why not do a review?</a:t>
            </a:r>
          </a:p>
        </p:txBody>
      </p:sp>
      <p:sp>
        <p:nvSpPr>
          <p:cNvPr id="3" name="Content Placeholder 2">
            <a:extLst>
              <a:ext uri="{FF2B5EF4-FFF2-40B4-BE49-F238E27FC236}">
                <a16:creationId xmlns:a16="http://schemas.microsoft.com/office/drawing/2014/main" id="{D76A988C-C749-455B-869C-5D7B4F70FE46}"/>
              </a:ext>
            </a:extLst>
          </p:cNvPr>
          <p:cNvSpPr>
            <a:spLocks noGrp="1"/>
          </p:cNvSpPr>
          <p:nvPr>
            <p:ph idx="1"/>
          </p:nvPr>
        </p:nvSpPr>
        <p:spPr>
          <a:xfrm>
            <a:off x="539552" y="1629913"/>
            <a:ext cx="8281390" cy="4247359"/>
          </a:xfrm>
        </p:spPr>
        <p:txBody>
          <a:bodyPr>
            <a:normAutofit/>
          </a:bodyPr>
          <a:lstStyle/>
          <a:p>
            <a:r>
              <a:rPr lang="en-GB" sz="2400" dirty="0"/>
              <a:t>Devices 4G/5G</a:t>
            </a:r>
          </a:p>
          <a:p>
            <a:pPr marL="0" indent="0">
              <a:buNone/>
            </a:pPr>
            <a:endParaRPr lang="en-GB" sz="2400" dirty="0"/>
          </a:p>
          <a:p>
            <a:r>
              <a:rPr lang="en-GB" sz="2400" dirty="0"/>
              <a:t>Searching/access</a:t>
            </a:r>
          </a:p>
          <a:p>
            <a:pPr marL="0" indent="0">
              <a:buNone/>
            </a:pPr>
            <a:endParaRPr lang="en-GB" sz="2400" dirty="0"/>
          </a:p>
          <a:p>
            <a:r>
              <a:rPr lang="en-GB" sz="2400" dirty="0"/>
              <a:t>Filtering</a:t>
            </a:r>
          </a:p>
          <a:p>
            <a:pPr marL="0" indent="0">
              <a:buNone/>
            </a:pPr>
            <a:endParaRPr lang="en-GB" sz="2400" dirty="0"/>
          </a:p>
          <a:p>
            <a:r>
              <a:rPr lang="en-GB" sz="2400" dirty="0"/>
              <a:t>Discussion/time it with teaching and learning from school?</a:t>
            </a:r>
          </a:p>
          <a:p>
            <a:pPr marL="0" indent="0">
              <a:buNone/>
            </a:pPr>
            <a:endParaRPr lang="en-GB" sz="2400" dirty="0"/>
          </a:p>
        </p:txBody>
      </p:sp>
    </p:spTree>
    <p:extLst>
      <p:ext uri="{BB962C8B-B14F-4D97-AF65-F5344CB8AC3E}">
        <p14:creationId xmlns:p14="http://schemas.microsoft.com/office/powerpoint/2010/main" val="16676994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4031283-614A-4C77-A9D0-68AD90708096}"/>
              </a:ext>
            </a:extLst>
          </p:cNvPr>
          <p:cNvSpPr>
            <a:spLocks noGrp="1"/>
          </p:cNvSpPr>
          <p:nvPr>
            <p:ph type="title"/>
          </p:nvPr>
        </p:nvSpPr>
        <p:spPr>
          <a:xfrm>
            <a:off x="539551" y="105942"/>
            <a:ext cx="8281391" cy="1090810"/>
          </a:xfrm>
        </p:spPr>
        <p:txBody>
          <a:bodyPr>
            <a:normAutofit/>
          </a:bodyPr>
          <a:lstStyle/>
          <a:p>
            <a:r>
              <a:rPr lang="en-GB" sz="2800" dirty="0"/>
              <a:t>Questions to ask yourselves…</a:t>
            </a:r>
          </a:p>
        </p:txBody>
      </p:sp>
      <p:sp>
        <p:nvSpPr>
          <p:cNvPr id="5" name="Content Placeholder 4">
            <a:extLst>
              <a:ext uri="{FF2B5EF4-FFF2-40B4-BE49-F238E27FC236}">
                <a16:creationId xmlns:a16="http://schemas.microsoft.com/office/drawing/2014/main" id="{7A607ED6-A461-461C-B6BD-29453664B8BC}"/>
              </a:ext>
            </a:extLst>
          </p:cNvPr>
          <p:cNvSpPr>
            <a:spLocks noGrp="1"/>
          </p:cNvSpPr>
          <p:nvPr>
            <p:ph sz="quarter" idx="13"/>
          </p:nvPr>
        </p:nvSpPr>
        <p:spPr>
          <a:xfrm>
            <a:off x="395536" y="1700808"/>
            <a:ext cx="8533928" cy="4464496"/>
          </a:xfrm>
        </p:spPr>
        <p:txBody>
          <a:bodyPr/>
          <a:lstStyle/>
          <a:p>
            <a:pPr>
              <a:buFont typeface="Arial" panose="020B0604020202020204" pitchFamily="34" charset="0"/>
              <a:buChar char="•"/>
            </a:pPr>
            <a:r>
              <a:rPr lang="en-GB" dirty="0"/>
              <a:t>Who has what device at home and is it being filtered/blocked </a:t>
            </a:r>
            <a:r>
              <a:rPr lang="en-GB" dirty="0">
                <a:highlight>
                  <a:srgbClr val="FFFF00"/>
                </a:highlight>
              </a:rPr>
              <a:t>through the wifi at home</a:t>
            </a:r>
            <a:r>
              <a:rPr lang="en-GB" dirty="0"/>
              <a:t>? </a:t>
            </a:r>
            <a:r>
              <a:rPr lang="en-GB" b="1" dirty="0"/>
              <a:t>You may want to contact your service provider for guidance</a:t>
            </a:r>
          </a:p>
          <a:p>
            <a:pPr marL="0" indent="0">
              <a:buNone/>
            </a:pPr>
            <a:endParaRPr lang="en-GB" b="1" dirty="0"/>
          </a:p>
          <a:p>
            <a:pPr>
              <a:buFont typeface="Arial" panose="020B0604020202020204" pitchFamily="34" charset="0"/>
              <a:buChar char="•"/>
            </a:pPr>
            <a:r>
              <a:rPr lang="en-GB" dirty="0"/>
              <a:t>Does the device also </a:t>
            </a:r>
            <a:r>
              <a:rPr lang="en-GB" dirty="0">
                <a:highlight>
                  <a:srgbClr val="FFFF00"/>
                </a:highlight>
              </a:rPr>
              <a:t>connect to 4G/5G</a:t>
            </a:r>
            <a:r>
              <a:rPr lang="en-GB" dirty="0"/>
              <a:t>? Is that being filtered/blocked?</a:t>
            </a:r>
          </a:p>
          <a:p>
            <a:pPr marL="0" indent="0">
              <a:buNone/>
            </a:pPr>
            <a:r>
              <a:rPr lang="en-GB" b="1" dirty="0"/>
              <a:t>    You may want to contact your service provider/look at the tools offered on the device</a:t>
            </a:r>
          </a:p>
          <a:p>
            <a:pPr marL="0" indent="0">
              <a:buNone/>
            </a:pPr>
            <a:endParaRPr lang="en-GB" dirty="0"/>
          </a:p>
          <a:p>
            <a:pPr marL="0" indent="0">
              <a:buNone/>
            </a:pPr>
            <a:endParaRPr lang="en-GB" dirty="0"/>
          </a:p>
          <a:p>
            <a:pPr>
              <a:buFont typeface="Arial" panose="020B0604020202020204" pitchFamily="34" charset="0"/>
              <a:buChar char="•"/>
            </a:pPr>
            <a:endParaRPr lang="en-GB" dirty="0"/>
          </a:p>
          <a:p>
            <a:pPr marL="0" indent="0">
              <a:buNone/>
            </a:pPr>
            <a:endParaRPr lang="en-GB" dirty="0"/>
          </a:p>
        </p:txBody>
      </p:sp>
    </p:spTree>
    <p:extLst>
      <p:ext uri="{BB962C8B-B14F-4D97-AF65-F5344CB8AC3E}">
        <p14:creationId xmlns:p14="http://schemas.microsoft.com/office/powerpoint/2010/main" val="471641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3709FDE-0952-4244-BF78-4D9278915C01}"/>
              </a:ext>
            </a:extLst>
          </p:cNvPr>
          <p:cNvSpPr>
            <a:spLocks noGrp="1"/>
          </p:cNvSpPr>
          <p:nvPr>
            <p:ph type="title"/>
          </p:nvPr>
        </p:nvSpPr>
        <p:spPr/>
        <p:txBody>
          <a:bodyPr>
            <a:normAutofit/>
          </a:bodyPr>
          <a:lstStyle/>
          <a:p>
            <a:r>
              <a:rPr lang="en-GB" sz="2800" dirty="0"/>
              <a:t>Continued….</a:t>
            </a:r>
          </a:p>
        </p:txBody>
      </p:sp>
      <p:sp>
        <p:nvSpPr>
          <p:cNvPr id="5" name="Content Placeholder 4">
            <a:extLst>
              <a:ext uri="{FF2B5EF4-FFF2-40B4-BE49-F238E27FC236}">
                <a16:creationId xmlns:a16="http://schemas.microsoft.com/office/drawing/2014/main" id="{A96B3EF0-E643-4CCB-B9FA-A6EBC12BCA31}"/>
              </a:ext>
            </a:extLst>
          </p:cNvPr>
          <p:cNvSpPr>
            <a:spLocks noGrp="1"/>
          </p:cNvSpPr>
          <p:nvPr>
            <p:ph sz="quarter" idx="13"/>
          </p:nvPr>
        </p:nvSpPr>
        <p:spPr>
          <a:xfrm>
            <a:off x="683568" y="1196752"/>
            <a:ext cx="7992888" cy="5112568"/>
          </a:xfrm>
        </p:spPr>
        <p:txBody>
          <a:bodyPr/>
          <a:lstStyle/>
          <a:p>
            <a:pPr marL="0" indent="0">
              <a:buNone/>
            </a:pPr>
            <a:r>
              <a:rPr lang="en-GB" sz="2000" b="1" dirty="0"/>
              <a:t>Boarding</a:t>
            </a:r>
          </a:p>
          <a:p>
            <a:pPr marL="0" indent="0">
              <a:buNone/>
            </a:pPr>
            <a:endParaRPr lang="en-GB" b="1" dirty="0"/>
          </a:p>
          <a:p>
            <a:pPr>
              <a:buFont typeface="Arial" panose="020B0604020202020204" pitchFamily="34" charset="0"/>
              <a:buChar char="•"/>
            </a:pPr>
            <a:r>
              <a:rPr lang="en-GB" sz="2000" dirty="0"/>
              <a:t>What devices do your children have at school?</a:t>
            </a:r>
          </a:p>
          <a:p>
            <a:pPr marL="0" indent="0">
              <a:buNone/>
            </a:pPr>
            <a:r>
              <a:rPr lang="en-GB" sz="2000" dirty="0"/>
              <a:t> </a:t>
            </a:r>
          </a:p>
          <a:p>
            <a:pPr>
              <a:buFont typeface="Arial" panose="020B0604020202020204" pitchFamily="34" charset="0"/>
              <a:buChar char="•"/>
            </a:pPr>
            <a:r>
              <a:rPr lang="en-GB" sz="2000" dirty="0"/>
              <a:t>Do I encourage the use of a VPN? Is this a risk? (virtual private network)</a:t>
            </a:r>
          </a:p>
          <a:p>
            <a:pPr marL="0" indent="0">
              <a:buNone/>
            </a:pPr>
            <a:endParaRPr lang="en-GB" sz="2000" dirty="0"/>
          </a:p>
          <a:p>
            <a:pPr marL="0" indent="0">
              <a:buNone/>
            </a:pPr>
            <a:r>
              <a:rPr lang="en-GB" sz="2000" dirty="0"/>
              <a:t>I encourage you to work with the school to ensure your young people are safe whilst on site.</a:t>
            </a:r>
          </a:p>
          <a:p>
            <a:pPr>
              <a:buFont typeface="Arial" panose="020B0604020202020204" pitchFamily="34" charset="0"/>
              <a:buChar char="•"/>
            </a:pPr>
            <a:endParaRPr lang="en-GB" dirty="0"/>
          </a:p>
        </p:txBody>
      </p:sp>
    </p:spTree>
    <p:extLst>
      <p:ext uri="{BB962C8B-B14F-4D97-AF65-F5344CB8AC3E}">
        <p14:creationId xmlns:p14="http://schemas.microsoft.com/office/powerpoint/2010/main" val="128856344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ESENTATIONLOAD ORDER ID " val="4f98832821dde4821c88049230a138d8"/>
</p:tagLst>
</file>

<file path=ppt/theme/theme1.xml><?xml version="1.0" encoding="utf-8"?>
<a:theme xmlns:a="http://schemas.openxmlformats.org/drawingml/2006/main" name="GH presso">
  <a:themeElements>
    <a:clrScheme name="Girling Hughes">
      <a:dk1>
        <a:sysClr val="windowText" lastClr="000000"/>
      </a:dk1>
      <a:lt1>
        <a:sysClr val="window" lastClr="FFFFFF"/>
      </a:lt1>
      <a:dk2>
        <a:srgbClr val="000000"/>
      </a:dk2>
      <a:lt2>
        <a:srgbClr val="F8F8F8"/>
      </a:lt2>
      <a:accent1>
        <a:srgbClr val="2A79FF"/>
      </a:accent1>
      <a:accent2>
        <a:srgbClr val="B2B2B2"/>
      </a:accent2>
      <a:accent3>
        <a:srgbClr val="969696"/>
      </a:accent3>
      <a:accent4>
        <a:srgbClr val="808080"/>
      </a:accent4>
      <a:accent5>
        <a:srgbClr val="5F5F5F"/>
      </a:accent5>
      <a:accent6>
        <a:srgbClr val="474747"/>
      </a:accent6>
      <a:hlink>
        <a:srgbClr val="C00000"/>
      </a:hlink>
      <a:folHlink>
        <a:srgbClr val="FFC000"/>
      </a:folHlink>
    </a:clrScheme>
    <a:fontScheme name="Girling Hughes">
      <a:majorFont>
        <a:latin typeface="Calibri"/>
        <a:ea typeface=""/>
        <a:cs typeface=""/>
      </a:majorFont>
      <a:minorFont>
        <a:latin typeface="Calibri"/>
        <a:ea typeface=""/>
        <a:cs typeface=""/>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12700">
          <a:solidFill>
            <a:srgbClr val="A50021"/>
          </a:solidFill>
          <a:round/>
          <a:headEnd/>
          <a:tailEnd/>
        </a:ln>
      </a:spPr>
      <a:bodyPr/>
      <a:lstStyle>
        <a:defPPr>
          <a:defRPr dirty="0"/>
        </a:defPPr>
      </a:lstStyle>
    </a:spDef>
  </a:objectDefaults>
  <a:extraClrSchemeLst/>
</a:theme>
</file>

<file path=ppt/theme/theme2.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GH presso</Template>
  <TotalTime>21054</TotalTime>
  <Words>1028</Words>
  <Application>Microsoft Office PowerPoint</Application>
  <PresentationFormat>On-screen Show (4:3)</PresentationFormat>
  <Paragraphs>98</Paragraphs>
  <Slides>27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Arial</vt:lpstr>
      <vt:lpstr>Calibri</vt:lpstr>
      <vt:lpstr>ReithSans</vt:lpstr>
      <vt:lpstr>Symbol</vt:lpstr>
      <vt:lpstr>Wingdings</vt:lpstr>
      <vt:lpstr>GH presso</vt:lpstr>
      <vt:lpstr>PowerPoint Presentation</vt:lpstr>
      <vt:lpstr>PowerPoint Presentation</vt:lpstr>
      <vt:lpstr>Understanding risk</vt:lpstr>
      <vt:lpstr>How we approach ‘risk’ compared to our children… Unless we teach them…  </vt:lpstr>
      <vt:lpstr>Learning to think (research) </vt:lpstr>
      <vt:lpstr>Mitigations for risks….these are ours to set up, we should not be leaving it to our children to work out.</vt:lpstr>
      <vt:lpstr>Why not do a review?</vt:lpstr>
      <vt:lpstr>Questions to ask yourselves…</vt:lpstr>
      <vt:lpstr>Continued….</vt:lpstr>
      <vt:lpstr>Sky</vt:lpstr>
      <vt:lpstr>BT</vt:lpstr>
      <vt:lpstr>Fight the New Drug  fightthenewdrug.org</vt:lpstr>
      <vt:lpstr>PowerPoint Presentation</vt:lpstr>
      <vt:lpstr>PowerPoint Presentation</vt:lpstr>
      <vt:lpstr>PowerPoint Presentation</vt:lpstr>
      <vt:lpstr>PowerPoint Presentation</vt:lpstr>
      <vt:lpstr>Behaviour of others</vt:lpstr>
      <vt:lpstr>Questions to ask yourselves…..</vt:lpstr>
      <vt:lpstr>Parentsprotect.co.uk</vt:lpstr>
      <vt:lpstr>Gaming</vt:lpstr>
      <vt:lpstr>Don’t be put off…its part of you assessing the risks</vt:lpstr>
      <vt:lpstr>Questions to ask yourselves…</vt:lpstr>
      <vt:lpstr>Digital footprint/online reputation &amp; screening</vt:lpstr>
      <vt:lpstr>Lots of advice out there….start the discussion</vt:lpstr>
      <vt:lpstr>Action…..talking is equipping, and building resilience</vt:lpstr>
      <vt:lpstr>Other help available….</vt:lpstr>
      <vt:lpstr>Teresa Hughes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Teresa</dc:creator>
  <cp:lastModifiedBy>Teresa Hughes</cp:lastModifiedBy>
  <cp:revision>341</cp:revision>
  <dcterms:created xsi:type="dcterms:W3CDTF">2014-10-08T07:49:24Z</dcterms:created>
  <dcterms:modified xsi:type="dcterms:W3CDTF">2024-02-26T08:15:51Z</dcterms:modified>
</cp:coreProperties>
</file>